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3" autoAdjust="0"/>
    <p:restoredTop sz="94660"/>
  </p:normalViewPr>
  <p:slideViewPr>
    <p:cSldViewPr snapToGrid="0">
      <p:cViewPr varScale="1">
        <p:scale>
          <a:sx n="49" d="100"/>
          <a:sy n="49" d="100"/>
        </p:scale>
        <p:origin x="48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</pc:docChg>
  </pc:docChgLst>
  <pc:docChgLst>
    <pc:chgData name="Kazuyoshi Uesaka" userId="aeaeab76-c689-4b76-9153-89f795eadfdb" providerId="ADAL" clId="{28F8F496-006D-4E79-9646-62584BD7BFFD}"/>
    <pc:docChg chg="modSld">
      <pc:chgData name="Kazuyoshi Uesaka" userId="aeaeab76-c689-4b76-9153-89f795eadfdb" providerId="ADAL" clId="{28F8F496-006D-4E79-9646-62584BD7BFFD}" dt="2018-10-09T23:56:49.021" v="0" actId="12"/>
      <pc:docMkLst>
        <pc:docMk/>
      </pc:docMkLst>
      <pc:sldChg chg="modSp">
        <pc:chgData name="Kazuyoshi Uesaka" userId="aeaeab76-c689-4b76-9153-89f795eadfdb" providerId="ADAL" clId="{28F8F496-006D-4E79-9646-62584BD7BFFD}" dt="2018-10-09T23:56:49.021" v="0" actId="12"/>
        <pc:sldMkLst>
          <pc:docMk/>
          <pc:sldMk cId="1498549873" sldId="257"/>
        </pc:sldMkLst>
        <pc:spChg chg="mod">
          <ac:chgData name="Kazuyoshi Uesaka" userId="aeaeab76-c689-4b76-9153-89f795eadfdb" providerId="ADAL" clId="{28F8F496-006D-4E79-9646-62584BD7BFFD}" dt="2018-10-09T23:56:49.021" v="0" actId="12"/>
          <ac:spMkLst>
            <pc:docMk/>
            <pc:sldMk cId="1498549873" sldId="257"/>
            <ac:spMk id="3" creationId="{CEBADCA8-EE39-4AB3-A3FF-F785117EBA8C}"/>
          </ac:spMkLst>
        </pc:spChg>
      </pc:sldChg>
    </pc:docChg>
  </pc:docChgLst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</pc:docChg>
  </pc:docChgLst>
  <pc:docChgLst>
    <pc:chgData name="Kazuyoshi Uesaka" userId="aeaeab76-c689-4b76-9153-89f795eadfdb" providerId="ADAL" clId="{EB55934E-99AD-4FAE-8100-E9839796BBAE}"/>
    <pc:docChg chg="undo modSld">
      <pc:chgData name="Kazuyoshi Uesaka" userId="aeaeab76-c689-4b76-9153-89f795eadfdb" providerId="ADAL" clId="{EB55934E-99AD-4FAE-8100-E9839796BBAE}" dt="2018-09-28T06:26:29.467" v="268" actId="20577"/>
      <pc:docMkLst>
        <pc:docMk/>
      </pc:docMkLst>
    </pc:docChg>
  </pc:docChgLst>
  <pc:docChgLst>
    <pc:chgData name="Kazuyoshi Uesaka" userId="aeaeab76-c689-4b76-9153-89f795eadfdb" providerId="ADAL" clId="{627D1B19-D817-4326-8A11-9F83E1A27B04}"/>
    <pc:docChg chg="modSld">
      <pc:chgData name="Kazuyoshi Uesaka" userId="aeaeab76-c689-4b76-9153-89f795eadfdb" providerId="ADAL" clId="{627D1B19-D817-4326-8A11-9F83E1A27B04}" dt="2018-10-11T03:35:53.261" v="1" actId="13926"/>
      <pc:docMkLst>
        <pc:docMk/>
      </pc:docMkLst>
      <pc:sldChg chg="modSp">
        <pc:chgData name="Kazuyoshi Uesaka" userId="aeaeab76-c689-4b76-9153-89f795eadfdb" providerId="ADAL" clId="{627D1B19-D817-4326-8A11-9F83E1A27B04}" dt="2018-10-11T03:35:46.086" v="0" actId="13926"/>
        <pc:sldMkLst>
          <pc:docMk/>
          <pc:sldMk cId="1498549873" sldId="257"/>
        </pc:sldMkLst>
        <pc:spChg chg="mod">
          <ac:chgData name="Kazuyoshi Uesaka" userId="aeaeab76-c689-4b76-9153-89f795eadfdb" providerId="ADAL" clId="{627D1B19-D817-4326-8A11-9F83E1A27B04}" dt="2018-10-11T03:35:46.086" v="0" actId="13926"/>
          <ac:spMkLst>
            <pc:docMk/>
            <pc:sldMk cId="1498549873" sldId="257"/>
            <ac:spMk id="3" creationId="{CEBADCA8-EE39-4AB3-A3FF-F785117EBA8C}"/>
          </ac:spMkLst>
        </pc:spChg>
      </pc:sldChg>
      <pc:sldChg chg="modSp">
        <pc:chgData name="Kazuyoshi Uesaka" userId="aeaeab76-c689-4b76-9153-89f795eadfdb" providerId="ADAL" clId="{627D1B19-D817-4326-8A11-9F83E1A27B04}" dt="2018-10-11T03:35:53.261" v="1" actId="13926"/>
        <pc:sldMkLst>
          <pc:docMk/>
          <pc:sldMk cId="451587051" sldId="258"/>
        </pc:sldMkLst>
        <pc:graphicFrameChg chg="modGraphic">
          <ac:chgData name="Kazuyoshi Uesaka" userId="aeaeab76-c689-4b76-9153-89f795eadfdb" providerId="ADAL" clId="{627D1B19-D817-4326-8A11-9F83E1A27B04}" dt="2018-10-11T03:35:53.261" v="1" actId="13926"/>
          <ac:graphicFrameMkLst>
            <pc:docMk/>
            <pc:sldMk cId="451587051" sldId="258"/>
            <ac:graphicFrameMk id="5" creationId="{6495DB89-5A08-43E8-852C-350009ACF06D}"/>
          </ac:graphicFrameMkLst>
        </pc:graphicFrameChg>
      </pc:sldChg>
    </pc:docChg>
  </pc:docChgLst>
  <pc:docChgLst>
    <pc:chgData name="Kazuyoshi Uesaka" userId="aeaeab76-c689-4b76-9153-89f795eadfdb" providerId="ADAL" clId="{231EF35A-4D18-42B7-A229-6C465676DF51}"/>
    <pc:docChg chg="custSel modSld">
      <pc:chgData name="Kazuyoshi Uesaka" userId="aeaeab76-c689-4b76-9153-89f795eadfdb" providerId="ADAL" clId="{231EF35A-4D18-42B7-A229-6C465676DF51}" dt="2018-10-10T04:21:52.174" v="145" actId="13926"/>
      <pc:docMkLst>
        <pc:docMk/>
      </pc:docMkLst>
      <pc:sldChg chg="modSp">
        <pc:chgData name="Kazuyoshi Uesaka" userId="aeaeab76-c689-4b76-9153-89f795eadfdb" providerId="ADAL" clId="{231EF35A-4D18-42B7-A229-6C465676DF51}" dt="2018-10-10T04:05:17.041" v="130" actId="20577"/>
        <pc:sldMkLst>
          <pc:docMk/>
          <pc:sldMk cId="1498549873" sldId="257"/>
        </pc:sldMkLst>
        <pc:spChg chg="mod">
          <ac:chgData name="Kazuyoshi Uesaka" userId="aeaeab76-c689-4b76-9153-89f795eadfdb" providerId="ADAL" clId="{231EF35A-4D18-42B7-A229-6C465676DF51}" dt="2018-10-10T04:05:17.041" v="130" actId="20577"/>
          <ac:spMkLst>
            <pc:docMk/>
            <pc:sldMk cId="1498549873" sldId="257"/>
            <ac:spMk id="3" creationId="{CEBADCA8-EE39-4AB3-A3FF-F785117EBA8C}"/>
          </ac:spMkLst>
        </pc:spChg>
      </pc:sldChg>
      <pc:sldChg chg="modSp">
        <pc:chgData name="Kazuyoshi Uesaka" userId="aeaeab76-c689-4b76-9153-89f795eadfdb" providerId="ADAL" clId="{231EF35A-4D18-42B7-A229-6C465676DF51}" dt="2018-10-10T04:21:52.174" v="145" actId="13926"/>
        <pc:sldMkLst>
          <pc:docMk/>
          <pc:sldMk cId="451587051" sldId="258"/>
        </pc:sldMkLst>
        <pc:graphicFrameChg chg="mod modGraphic">
          <ac:chgData name="Kazuyoshi Uesaka" userId="aeaeab76-c689-4b76-9153-89f795eadfdb" providerId="ADAL" clId="{231EF35A-4D18-42B7-A229-6C465676DF51}" dt="2018-10-10T04:21:52.174" v="145" actId="13926"/>
          <ac:graphicFrameMkLst>
            <pc:docMk/>
            <pc:sldMk cId="451587051" sldId="258"/>
            <ac:graphicFrameMk id="5" creationId="{6495DB89-5A08-43E8-852C-350009ACF06D}"/>
          </ac:graphicFrameMkLst>
        </pc:graphicFrameChg>
      </pc:sldChg>
    </pc:docChg>
  </pc:docChgLst>
  <pc:docChgLst>
    <pc:chgData name="Kazuyoshi Uesaka" userId="aeaeab76-c689-4b76-9153-89f795eadfdb" providerId="ADAL" clId="{84F40BFE-9FBA-45C2-99B2-43F374E2B12F}"/>
    <pc:docChg chg="undo custSel addSld delSld modSld sldOrd">
      <pc:chgData name="Kazuyoshi Uesaka" userId="aeaeab76-c689-4b76-9153-89f795eadfdb" providerId="ADAL" clId="{84F40BFE-9FBA-45C2-99B2-43F374E2B12F}" dt="2018-09-27T03:06:37.989" v="1190" actId="20577"/>
      <pc:docMkLst>
        <pc:docMk/>
      </pc:docMkLst>
      <pc:sldChg chg="modSp">
        <pc:chgData name="Kazuyoshi Uesaka" userId="aeaeab76-c689-4b76-9153-89f795eadfdb" providerId="ADAL" clId="{84F40BFE-9FBA-45C2-99B2-43F374E2B12F}" dt="2018-09-27T02:57:19.121" v="991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84F40BFE-9FBA-45C2-99B2-43F374E2B12F}" dt="2018-09-27T02:10:29.524" v="8" actId="27636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84F40BFE-9FBA-45C2-99B2-43F374E2B12F}" dt="2018-09-27T02:57:19.121" v="991" actId="20577"/>
          <ac:spMkLst>
            <pc:docMk/>
            <pc:sldMk cId="3785356658" sldId="256"/>
            <ac:spMk id="4" creationId="{8AAA0A9E-1EE2-47F7-8B18-BFE21D86451D}"/>
          </ac:spMkLst>
        </pc:spChg>
        <pc:spChg chg="mod">
          <ac:chgData name="Kazuyoshi Uesaka" userId="aeaeab76-c689-4b76-9153-89f795eadfdb" providerId="ADAL" clId="{84F40BFE-9FBA-45C2-99B2-43F374E2B12F}" dt="2018-09-27T02:10:08.503" v="6" actId="20577"/>
          <ac:spMkLst>
            <pc:docMk/>
            <pc:sldMk cId="3785356658" sldId="256"/>
            <ac:spMk id="5" creationId="{629C934C-80F0-4A03-B4EC-824F52B686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2018-10-11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Test case list for MSG3 based channel quality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Chengdu, China, 8 – 12 October,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R4-1813670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18116-FB4B-4524-84C0-7DABD77C6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ADCA8-EE39-4AB3-A3FF-F785117EB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RAN4 will specify the test case for NB-IoT MSG3-based channel quality reporting from Rel-14 (TEI14)</a:t>
            </a:r>
          </a:p>
          <a:p>
            <a:r>
              <a:rPr lang="en-US" dirty="0"/>
              <a:t>Test procedure: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 sets </a:t>
            </a:r>
            <a:r>
              <a:rPr lang="en-US" dirty="0" err="1"/>
              <a:t>Es</a:t>
            </a:r>
            <a:r>
              <a:rPr lang="en-US" dirty="0"/>
              <a:t>/</a:t>
            </a:r>
            <a:r>
              <a:rPr lang="en-US" dirty="0" err="1"/>
              <a:t>Iot</a:t>
            </a:r>
            <a:r>
              <a:rPr lang="en-US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 receives CQI-NPDCCH-NB or CQI-NPDCCH-Short-NB depending on the RRC message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 transmits NPDCCH with repetition number R and verifies NPDCCH BLER does not exceed 1%.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 transmits NPDCCH with repetition number based on TS36.133 </a:t>
            </a:r>
            <a:r>
              <a:rPr lang="en-GB" dirty="0"/>
              <a:t>Table 9.1.22.16-1 </a:t>
            </a:r>
            <a:r>
              <a:rPr lang="en-US" dirty="0"/>
              <a:t>and verifies NPDCCH BLER is larger than 1%.</a:t>
            </a:r>
          </a:p>
          <a:p>
            <a:r>
              <a:rPr lang="en-US" dirty="0"/>
              <a:t>Companies are encouraged to propose the test point for test cases in RAN4#89. (See next page)</a:t>
            </a:r>
          </a:p>
        </p:txBody>
      </p:sp>
    </p:spTree>
    <p:extLst>
      <p:ext uri="{BB962C8B-B14F-4D97-AF65-F5344CB8AC3E}">
        <p14:creationId xmlns:p14="http://schemas.microsoft.com/office/powerpoint/2010/main" val="1498549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C67F-F1F8-483B-AAF4-45F998E55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Agreed test </a:t>
            </a:r>
            <a:r>
              <a:rPr lang="en-US" dirty="0"/>
              <a:t>cases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495DB89-5A08-43E8-852C-350009ACF0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34817"/>
              </p:ext>
            </p:extLst>
          </p:nvPr>
        </p:nvGraphicFramePr>
        <p:xfrm>
          <a:off x="838199" y="1825625"/>
          <a:ext cx="10356669" cy="316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8567">
                  <a:extLst>
                    <a:ext uri="{9D8B030D-6E8A-4147-A177-3AD203B41FA5}">
                      <a16:colId xmlns:a16="http://schemas.microsoft.com/office/drawing/2014/main" val="3565133297"/>
                    </a:ext>
                  </a:extLst>
                </a:gridCol>
                <a:gridCol w="3634051">
                  <a:extLst>
                    <a:ext uri="{9D8B030D-6E8A-4147-A177-3AD203B41FA5}">
                      <a16:colId xmlns:a16="http://schemas.microsoft.com/office/drawing/2014/main" val="1792741391"/>
                    </a:ext>
                  </a:extLst>
                </a:gridCol>
                <a:gridCol w="3634051">
                  <a:extLst>
                    <a:ext uri="{9D8B030D-6E8A-4147-A177-3AD203B41FA5}">
                      <a16:colId xmlns:a16="http://schemas.microsoft.com/office/drawing/2014/main" val="2220567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Test number </a:t>
                      </a:r>
                      <a:endParaRPr lang="en-US" sz="1800" b="1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Test 1</a:t>
                      </a:r>
                      <a:endParaRPr lang="en-US" sz="1800" b="1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Test 2</a:t>
                      </a:r>
                      <a:endParaRPr lang="en-US" sz="1800" b="1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347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n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Ês</a:t>
                      </a:r>
                      <a:r>
                        <a:rPr lang="en-US" sz="1800" dirty="0">
                          <a:effectLst/>
                          <a:latin typeface="+mn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800" dirty="0" err="1">
                          <a:effectLst/>
                          <a:latin typeface="+mn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Iot</a:t>
                      </a:r>
                      <a:endParaRPr lang="en-US" sz="1800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More than -6dB, 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e.g. -4dB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Less than -6dB, 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e.g., -12dB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042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DCI format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N1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N1</a:t>
                      </a:r>
                      <a:endParaRPr lang="en-US" sz="180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470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Antenna configuration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2x1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2x1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3396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Channel model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AWGN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AWGN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1375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Aggregation level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6589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DRX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OFF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OFF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5526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Channel quality IE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CQI-NPDCCH-NB</a:t>
                      </a:r>
                      <a:endParaRPr lang="en-US" sz="1800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CQI-NPDCCH-NB</a:t>
                      </a:r>
                      <a:endParaRPr lang="en-US" sz="1800" dirty="0">
                        <a:effectLst/>
                        <a:latin typeface="+mn-lt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0451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587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180</Words>
  <Application>Microsoft Office PowerPoint</Application>
  <PresentationFormat>Widescreen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游明朝</vt:lpstr>
      <vt:lpstr>Arial</vt:lpstr>
      <vt:lpstr>Calibri</vt:lpstr>
      <vt:lpstr>Calibri Light</vt:lpstr>
      <vt:lpstr>Times New Roman</vt:lpstr>
      <vt:lpstr>Office Theme</vt:lpstr>
      <vt:lpstr>Way forward on Test case list for MSG3 based channel quality report</vt:lpstr>
      <vt:lpstr>Agreements</vt:lpstr>
      <vt:lpstr>Agreed test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8</cp:revision>
  <dcterms:created xsi:type="dcterms:W3CDTF">2018-08-21T17:57:55Z</dcterms:created>
  <dcterms:modified xsi:type="dcterms:W3CDTF">2018-10-11T03:35:55Z</dcterms:modified>
</cp:coreProperties>
</file>