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55266-9F05-4582-B70A-65EE288414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AD8282-6FCC-4BD7-804F-24D7C8555C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9CB679-F583-4D81-851D-0BAAD81A5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7749F-9792-42EF-8B0A-E0E10AB496DF}" type="datetimeFigureOut">
              <a:rPr lang="fi-FI" smtClean="0"/>
              <a:t>26.9.2018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3A600C-0837-47C3-B748-E89C8FA55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766A89-2690-458C-9F6E-D58922A10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F59FF-D283-4621-AAD8-69AE1C96D091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09717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78ADD-D239-4618-8C63-4CCC43D5C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9933BB-28D8-4B2A-8772-06704B4B7A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CB0AEB-9574-4A37-9A2B-23CC6AE84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7749F-9792-42EF-8B0A-E0E10AB496DF}" type="datetimeFigureOut">
              <a:rPr lang="fi-FI" smtClean="0"/>
              <a:t>26.9.2018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9A2C63-132F-43F5-960E-C93836FF1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6D1C6-0D36-40BE-BE45-3FEE7601A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F59FF-D283-4621-AAD8-69AE1C96D091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01240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7DF075-5091-441B-B0EB-8FAD888381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A668EB-8E6B-4E60-88CD-9DD5D84F32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D381AC-829B-47B3-BB5C-08243E9B8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7749F-9792-42EF-8B0A-E0E10AB496DF}" type="datetimeFigureOut">
              <a:rPr lang="fi-FI" smtClean="0"/>
              <a:t>26.9.2018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335CB2-948A-4EB3-B3DF-F4965D3D1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CDBA9-2B0F-4679-B363-54A05AE32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F59FF-D283-4621-AAD8-69AE1C96D091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95496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2718E-2919-4D79-818F-074A3C7A3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29AB8-D785-4232-868D-A8CB6909B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7CB5C1-B7AD-4532-98BC-FB3352A5F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7749F-9792-42EF-8B0A-E0E10AB496DF}" type="datetimeFigureOut">
              <a:rPr lang="fi-FI" smtClean="0"/>
              <a:t>26.9.2018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77F1B2-5499-4855-BC93-B9E945386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4933E9-87BB-4CEB-BCBD-17DDCEEF3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F59FF-D283-4621-AAD8-69AE1C96D091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5348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302FBE-4C8F-448E-8114-455899380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9DC31E-51AC-48A7-866E-621C2C1910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6B232-AE43-4EE2-8C93-EA21BC45E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7749F-9792-42EF-8B0A-E0E10AB496DF}" type="datetimeFigureOut">
              <a:rPr lang="fi-FI" smtClean="0"/>
              <a:t>26.9.2018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D0CD47-D84D-4D6A-B98C-BED63A1A0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948D84-FDB9-4EAA-ABC8-75B378188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F59FF-D283-4621-AAD8-69AE1C96D091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16088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7CBD06-D601-44DE-B26C-1A27825B7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35446C-0C14-4413-B87D-BB2A0BA846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699-391D-4795-8F38-2441780A84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7B6065-5C3A-469B-9D34-8B7486EF9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7749F-9792-42EF-8B0A-E0E10AB496DF}" type="datetimeFigureOut">
              <a:rPr lang="fi-FI" smtClean="0"/>
              <a:t>26.9.2018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E51C70-21A8-4C02-906B-793E93C1D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1E9D49-26B3-403C-B2EA-AEB0F9DFE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F59FF-D283-4621-AAD8-69AE1C96D091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391097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C04F3-59EE-4D37-B49B-EDB48C86B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15B213-EE42-4C5E-8025-73C3BA939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56DD7-056A-4AD6-A138-9921675C30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92A418-B7BB-4378-BB06-FCFBEDEDE3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E1AF51-3AC6-4D09-8F8E-59AA863269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864782-4491-40A4-A84C-2DC67ED8F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7749F-9792-42EF-8B0A-E0E10AB496DF}" type="datetimeFigureOut">
              <a:rPr lang="fi-FI" smtClean="0"/>
              <a:t>26.9.2018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75F022-F86F-4B5D-90FA-331FC5D07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8DAC26-3874-46A9-884D-69946F5E6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F59FF-D283-4621-AAD8-69AE1C96D091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59357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432B2-0B22-45A6-A03A-90A62E1BD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9ABE97-E406-4EF8-A5CA-FA7B8C5FF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7749F-9792-42EF-8B0A-E0E10AB496DF}" type="datetimeFigureOut">
              <a:rPr lang="fi-FI" smtClean="0"/>
              <a:t>26.9.2018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09C921-C2B4-40F8-B28D-805FE412B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222F9C-DFB1-45E2-8D63-8FB2CFA2F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F59FF-D283-4621-AAD8-69AE1C96D091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89363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D98D00-55DC-4D27-85DF-E3B7A643F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7749F-9792-42EF-8B0A-E0E10AB496DF}" type="datetimeFigureOut">
              <a:rPr lang="fi-FI" smtClean="0"/>
              <a:t>26.9.2018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A12B9C-4ED1-499A-9441-685D89EE5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5EC03A-E38E-4863-9799-8552F91D7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F59FF-D283-4621-AAD8-69AE1C96D091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46260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CD123-42C5-439A-8EA7-C67DC8C1A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3ADCD5-338A-4580-BEC0-2D8E596241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A48C11-6731-409D-A9F9-89C8D98417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9E321-6019-45DB-8F19-B4AFF790A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7749F-9792-42EF-8B0A-E0E10AB496DF}" type="datetimeFigureOut">
              <a:rPr lang="fi-FI" smtClean="0"/>
              <a:t>26.9.2018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EF93AE-4B81-47D9-8989-B9FC6CFD8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A41CD8-98C8-4048-A8BE-CB149DDDF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F59FF-D283-4621-AAD8-69AE1C96D091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8486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FC942-D449-4D5E-8DFF-217821D99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085953-BBF4-4C5E-BD69-FB739D6CFE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870F18-6C07-4015-9885-717BFAFD1C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6A9E10-3A84-4962-9B53-559AD14D3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7749F-9792-42EF-8B0A-E0E10AB496DF}" type="datetimeFigureOut">
              <a:rPr lang="fi-FI" smtClean="0"/>
              <a:t>26.9.2018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62F380-A1E4-4F17-80CA-D44C8D15D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CDEC32-CB72-4021-AC3D-BD2B3783B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F59FF-D283-4621-AAD8-69AE1C96D091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85963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1CBD4F-B386-4650-8AB1-986DE0067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7932A4-030C-47BA-B8E6-B04BCFED0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E36782-806F-4C82-8365-BC65F4AF6B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77749F-9792-42EF-8B0A-E0E10AB496DF}" type="datetimeFigureOut">
              <a:rPr lang="fi-FI" smtClean="0"/>
              <a:t>26.9.2018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C976B-F97A-4D55-8C42-14E3A9B99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677DE5-DE61-473D-8604-B1DE687960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F59FF-D283-4621-AAD8-69AE1C96D091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32680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35903-0FA4-4C67-BA1F-0C5C93E56A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N12 REFSENS for 15 MHz </a:t>
            </a:r>
            <a:r>
              <a:rPr lang="fi-FI" dirty="0" err="1"/>
              <a:t>channel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3F0956-E40A-4DFF-B72C-5679659226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AI 7.1.1 </a:t>
            </a:r>
          </a:p>
          <a:p>
            <a:r>
              <a:rPr lang="fi-FI" dirty="0"/>
              <a:t>Nokia</a:t>
            </a:r>
          </a:p>
          <a:p>
            <a:r>
              <a:rPr lang="fi-FI" dirty="0"/>
              <a:t>Discussion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5DEFD4-3FC0-4B01-B327-9378F4F19FD0}"/>
              </a:ext>
            </a:extLst>
          </p:cNvPr>
          <p:cNvSpPr txBox="1"/>
          <p:nvPr/>
        </p:nvSpPr>
        <p:spPr>
          <a:xfrm>
            <a:off x="10172700" y="411480"/>
            <a:ext cx="1369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R4-1812048 </a:t>
            </a:r>
          </a:p>
        </p:txBody>
      </p:sp>
    </p:spTree>
    <p:extLst>
      <p:ext uri="{BB962C8B-B14F-4D97-AF65-F5344CB8AC3E}">
        <p14:creationId xmlns:p14="http://schemas.microsoft.com/office/powerpoint/2010/main" val="4258896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24333-37A0-41E6-B3BB-5A6FD538D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3585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fi-FI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17209B-E6AA-4F48-A4C4-F04D8FE09E1D}"/>
              </a:ext>
            </a:extLst>
          </p:cNvPr>
          <p:cNvSpPr txBox="1"/>
          <p:nvPr/>
        </p:nvSpPr>
        <p:spPr>
          <a:xfrm>
            <a:off x="514350" y="1394460"/>
            <a:ext cx="109270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For LTE </a:t>
            </a:r>
            <a:r>
              <a:rPr lang="fi-FI" dirty="0" err="1"/>
              <a:t>band</a:t>
            </a:r>
            <a:r>
              <a:rPr lang="fi-FI" dirty="0"/>
              <a:t> 12 </a:t>
            </a:r>
            <a:r>
              <a:rPr lang="fi-FI" dirty="0" err="1"/>
              <a:t>has</a:t>
            </a:r>
            <a:r>
              <a:rPr lang="fi-FI" dirty="0"/>
              <a:t> 5 and 10 MHz </a:t>
            </a:r>
            <a:r>
              <a:rPr lang="fi-FI" dirty="0" err="1"/>
              <a:t>channel</a:t>
            </a:r>
            <a:r>
              <a:rPr lang="fi-FI" dirty="0"/>
              <a:t> </a:t>
            </a:r>
            <a:r>
              <a:rPr lang="fi-FI" dirty="0" err="1"/>
              <a:t>bandwidths</a:t>
            </a:r>
            <a:r>
              <a:rPr lang="fi-FI" dirty="0"/>
              <a:t> and for NR in </a:t>
            </a:r>
            <a:r>
              <a:rPr lang="fi-FI" dirty="0" err="1"/>
              <a:t>addition</a:t>
            </a:r>
            <a:r>
              <a:rPr lang="fi-FI" dirty="0"/>
              <a:t> 15 MHz.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REFSENS is </a:t>
            </a:r>
            <a:r>
              <a:rPr lang="fi-FI" dirty="0" err="1"/>
              <a:t>same</a:t>
            </a:r>
            <a:r>
              <a:rPr lang="fi-FI" dirty="0"/>
              <a:t> for LTE and NR </a:t>
            </a:r>
            <a:r>
              <a:rPr lang="fi-FI" dirty="0" err="1"/>
              <a:t>except</a:t>
            </a:r>
            <a:r>
              <a:rPr lang="fi-FI" dirty="0"/>
              <a:t> </a:t>
            </a:r>
            <a:r>
              <a:rPr lang="fi-FI" dirty="0" err="1"/>
              <a:t>some</a:t>
            </a:r>
            <a:r>
              <a:rPr lang="fi-FI" dirty="0"/>
              <a:t> </a:t>
            </a:r>
            <a:r>
              <a:rPr lang="fi-FI" dirty="0" err="1"/>
              <a:t>scaling</a:t>
            </a:r>
            <a:r>
              <a:rPr lang="fi-FI" dirty="0"/>
              <a:t> of BW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UL </a:t>
            </a:r>
            <a:r>
              <a:rPr lang="fi-FI" dirty="0" err="1"/>
              <a:t>allocation</a:t>
            </a:r>
            <a:r>
              <a:rPr lang="fi-FI" dirty="0"/>
              <a:t> for REFSENS is </a:t>
            </a:r>
            <a:r>
              <a:rPr lang="fi-FI" dirty="0" err="1"/>
              <a:t>same</a:t>
            </a:r>
            <a:r>
              <a:rPr lang="fi-FI" dirty="0"/>
              <a:t> for </a:t>
            </a:r>
            <a:r>
              <a:rPr lang="fi-FI" dirty="0" err="1"/>
              <a:t>all</a:t>
            </a:r>
            <a:r>
              <a:rPr lang="fi-FI" dirty="0"/>
              <a:t> </a:t>
            </a:r>
            <a:r>
              <a:rPr lang="fi-FI" dirty="0" err="1"/>
              <a:t>cases</a:t>
            </a:r>
            <a:r>
              <a:rPr lang="fi-FI" dirty="0"/>
              <a:t> i.e. 20 RB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BUT UL to DL </a:t>
            </a:r>
            <a:r>
              <a:rPr lang="fi-FI" dirty="0" err="1"/>
              <a:t>separation</a:t>
            </a:r>
            <a:r>
              <a:rPr lang="fi-FI" dirty="0"/>
              <a:t> for NR 15 MHz case is </a:t>
            </a:r>
            <a:r>
              <a:rPr lang="fi-FI" dirty="0" err="1"/>
              <a:t>smaller</a:t>
            </a:r>
            <a:r>
              <a:rPr lang="fi-FI" dirty="0"/>
              <a:t> </a:t>
            </a:r>
            <a:r>
              <a:rPr lang="fi-FI" dirty="0" err="1"/>
              <a:t>that</a:t>
            </a:r>
            <a:r>
              <a:rPr lang="fi-FI" dirty="0"/>
              <a:t> for 10 </a:t>
            </a:r>
            <a:r>
              <a:rPr lang="fi-FI" dirty="0" err="1"/>
              <a:t>or</a:t>
            </a:r>
            <a:r>
              <a:rPr lang="fi-FI" dirty="0"/>
              <a:t> 5 MHZ and </a:t>
            </a:r>
            <a:r>
              <a:rPr lang="fi-FI" dirty="0" err="1"/>
              <a:t>that</a:t>
            </a:r>
            <a:r>
              <a:rPr lang="fi-FI" dirty="0"/>
              <a:t> </a:t>
            </a:r>
            <a:r>
              <a:rPr lang="fi-FI" dirty="0" err="1"/>
              <a:t>has</a:t>
            </a:r>
            <a:r>
              <a:rPr lang="fi-FI" dirty="0"/>
              <a:t> </a:t>
            </a:r>
            <a:r>
              <a:rPr lang="fi-FI" dirty="0" err="1"/>
              <a:t>not</a:t>
            </a:r>
            <a:r>
              <a:rPr lang="fi-FI" dirty="0"/>
              <a:t> </a:t>
            </a:r>
            <a:r>
              <a:rPr lang="fi-FI" dirty="0" err="1"/>
              <a:t>been</a:t>
            </a:r>
            <a:r>
              <a:rPr lang="fi-FI" dirty="0"/>
              <a:t> </a:t>
            </a:r>
            <a:r>
              <a:rPr lang="fi-FI" dirty="0" err="1"/>
              <a:t>taken</a:t>
            </a:r>
            <a:r>
              <a:rPr lang="fi-FI" dirty="0"/>
              <a:t> into </a:t>
            </a:r>
            <a:r>
              <a:rPr lang="fi-FI" dirty="0" err="1"/>
              <a:t>account</a:t>
            </a:r>
            <a:r>
              <a:rPr lang="fi-FI" dirty="0"/>
              <a:t>, </a:t>
            </a:r>
            <a:r>
              <a:rPr lang="fi-FI" dirty="0" err="1"/>
              <a:t>see</a:t>
            </a:r>
            <a:r>
              <a:rPr lang="fi-FI" dirty="0"/>
              <a:t> </a:t>
            </a:r>
            <a:r>
              <a:rPr lang="fi-FI" dirty="0" err="1"/>
              <a:t>figure</a:t>
            </a:r>
            <a:r>
              <a:rPr lang="fi-FI" dirty="0"/>
              <a:t> </a:t>
            </a:r>
            <a:r>
              <a:rPr lang="fi-FI" dirty="0" err="1"/>
              <a:t>below</a:t>
            </a:r>
            <a:r>
              <a:rPr lang="fi-FI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In </a:t>
            </a:r>
            <a:r>
              <a:rPr lang="fi-FI" dirty="0" err="1"/>
              <a:t>next</a:t>
            </a:r>
            <a:r>
              <a:rPr lang="fi-FI" dirty="0"/>
              <a:t> </a:t>
            </a:r>
            <a:r>
              <a:rPr lang="fi-FI" dirty="0" err="1"/>
              <a:t>slides</a:t>
            </a:r>
            <a:r>
              <a:rPr lang="fi-FI" dirty="0"/>
              <a:t> </a:t>
            </a:r>
            <a:r>
              <a:rPr lang="fi-FI" dirty="0" err="1"/>
              <a:t>we</a:t>
            </a:r>
            <a:r>
              <a:rPr lang="fi-FI" dirty="0"/>
              <a:t> </a:t>
            </a:r>
            <a:r>
              <a:rPr lang="fi-FI" dirty="0" err="1"/>
              <a:t>compare</a:t>
            </a:r>
            <a:r>
              <a:rPr lang="fi-FI" dirty="0"/>
              <a:t> NR 10 MHz </a:t>
            </a:r>
            <a:r>
              <a:rPr lang="fi-FI" dirty="0" err="1"/>
              <a:t>channel</a:t>
            </a:r>
            <a:r>
              <a:rPr lang="fi-FI" dirty="0"/>
              <a:t> </a:t>
            </a:r>
            <a:r>
              <a:rPr lang="fi-FI" dirty="0" err="1"/>
              <a:t>emissions</a:t>
            </a:r>
            <a:r>
              <a:rPr lang="fi-FI" dirty="0"/>
              <a:t> to </a:t>
            </a:r>
            <a:r>
              <a:rPr lang="fi-FI" dirty="0" err="1"/>
              <a:t>own</a:t>
            </a:r>
            <a:r>
              <a:rPr lang="fi-FI" dirty="0"/>
              <a:t> </a:t>
            </a:r>
            <a:r>
              <a:rPr lang="fi-FI" dirty="0" err="1"/>
              <a:t>Rx</a:t>
            </a:r>
            <a:r>
              <a:rPr lang="fi-FI" dirty="0"/>
              <a:t> </a:t>
            </a:r>
            <a:r>
              <a:rPr lang="fi-FI" dirty="0" err="1"/>
              <a:t>band</a:t>
            </a:r>
            <a:r>
              <a:rPr lang="fi-FI" dirty="0"/>
              <a:t> </a:t>
            </a:r>
            <a:r>
              <a:rPr lang="fi-FI" dirty="0" err="1"/>
              <a:t>with</a:t>
            </a:r>
            <a:r>
              <a:rPr lang="fi-FI" dirty="0"/>
              <a:t> 20 RB UL </a:t>
            </a:r>
            <a:r>
              <a:rPr lang="fi-FI" dirty="0" err="1"/>
              <a:t>allocation</a:t>
            </a:r>
            <a:r>
              <a:rPr lang="fi-FI" dirty="0"/>
              <a:t> to </a:t>
            </a:r>
            <a:r>
              <a:rPr lang="fi-FI" dirty="0" err="1"/>
              <a:t>various</a:t>
            </a:r>
            <a:r>
              <a:rPr lang="fi-FI" dirty="0"/>
              <a:t> 15 MHz NR </a:t>
            </a:r>
            <a:r>
              <a:rPr lang="fi-FI" dirty="0" err="1"/>
              <a:t>signal</a:t>
            </a:r>
            <a:r>
              <a:rPr lang="fi-FI" dirty="0"/>
              <a:t> </a:t>
            </a:r>
            <a:r>
              <a:rPr lang="fi-FI" dirty="0" err="1"/>
              <a:t>emissions</a:t>
            </a:r>
            <a:r>
              <a:rPr lang="fi-FI" dirty="0"/>
              <a:t> </a:t>
            </a:r>
            <a:r>
              <a:rPr lang="fi-FI" dirty="0" err="1"/>
              <a:t>casue</a:t>
            </a:r>
            <a:r>
              <a:rPr lang="fi-FI" dirty="0"/>
              <a:t> </a:t>
            </a:r>
            <a:r>
              <a:rPr lang="fi-FI" dirty="0" err="1"/>
              <a:t>by</a:t>
            </a:r>
            <a:r>
              <a:rPr lang="fi-FI" dirty="0"/>
              <a:t> </a:t>
            </a:r>
            <a:r>
              <a:rPr lang="fi-FI" dirty="0" err="1"/>
              <a:t>different</a:t>
            </a:r>
            <a:r>
              <a:rPr lang="fi-FI" dirty="0"/>
              <a:t> UL </a:t>
            </a:r>
            <a:r>
              <a:rPr lang="fi-FI" dirty="0" err="1"/>
              <a:t>allocations</a:t>
            </a:r>
            <a:r>
              <a:rPr lang="fi-FI" dirty="0"/>
              <a:t>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B1069C1-5F83-45A9-94E3-D214695CC6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4323104"/>
            <a:ext cx="11441430" cy="1248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111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321DA-0341-4300-8CEF-D237CB92C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15 MHz NR </a:t>
            </a:r>
            <a:r>
              <a:rPr lang="fi-FI" dirty="0" err="1"/>
              <a:t>allocation</a:t>
            </a:r>
            <a:r>
              <a:rPr lang="fi-FI" dirty="0"/>
              <a:t> in </a:t>
            </a:r>
            <a:r>
              <a:rPr lang="fi-FI" dirty="0" err="1"/>
              <a:t>worst</a:t>
            </a:r>
            <a:r>
              <a:rPr lang="fi-FI" dirty="0"/>
              <a:t> case position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2E203A-BA22-4C5B-8922-4B2A09FFBB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90688"/>
            <a:ext cx="6333333" cy="475238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1AE6B3-D687-4646-B975-A670BFFD711B}"/>
              </a:ext>
            </a:extLst>
          </p:cNvPr>
          <p:cNvSpPr txBox="1"/>
          <p:nvPr/>
        </p:nvSpPr>
        <p:spPr>
          <a:xfrm>
            <a:off x="7018021" y="2103120"/>
            <a:ext cx="39433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If 15 MHz CH BW is </a:t>
            </a:r>
            <a:r>
              <a:rPr lang="fi-FI" dirty="0" err="1"/>
              <a:t>placed</a:t>
            </a:r>
            <a:r>
              <a:rPr lang="fi-FI" dirty="0"/>
              <a:t> </a:t>
            </a:r>
            <a:r>
              <a:rPr lang="fi-FI" dirty="0" err="1"/>
              <a:t>traditionally</a:t>
            </a:r>
            <a:r>
              <a:rPr lang="fi-FI" dirty="0"/>
              <a:t> to </a:t>
            </a:r>
            <a:r>
              <a:rPr lang="fi-FI" dirty="0" err="1"/>
              <a:t>worst</a:t>
            </a:r>
            <a:r>
              <a:rPr lang="fi-FI" dirty="0"/>
              <a:t> case position </a:t>
            </a:r>
            <a:r>
              <a:rPr lang="fi-FI" dirty="0" err="1"/>
              <a:t>then</a:t>
            </a:r>
            <a:r>
              <a:rPr lang="fi-FI" dirty="0"/>
              <a:t> IMD5 </a:t>
            </a:r>
            <a:r>
              <a:rPr lang="fi-FI" dirty="0" err="1"/>
              <a:t>noise</a:t>
            </a:r>
            <a:r>
              <a:rPr lang="fi-FI" dirty="0"/>
              <a:t> </a:t>
            </a:r>
            <a:r>
              <a:rPr lang="fi-FI" dirty="0" err="1"/>
              <a:t>will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14.1 to 18.4 dB </a:t>
            </a:r>
            <a:r>
              <a:rPr lang="fi-FI" dirty="0" err="1"/>
              <a:t>more</a:t>
            </a:r>
            <a:r>
              <a:rPr lang="fi-FI" dirty="0"/>
              <a:t> </a:t>
            </a:r>
            <a:r>
              <a:rPr lang="fi-FI" dirty="0" err="1"/>
              <a:t>than</a:t>
            </a:r>
            <a:r>
              <a:rPr lang="fi-FI" dirty="0"/>
              <a:t> 10 MHz </a:t>
            </a:r>
            <a:r>
              <a:rPr lang="fi-FI" dirty="0" err="1"/>
              <a:t>channel</a:t>
            </a:r>
            <a:r>
              <a:rPr lang="fi-FI" dirty="0"/>
              <a:t> </a:t>
            </a:r>
            <a:r>
              <a:rPr lang="fi-FI" dirty="0" err="1"/>
              <a:t>noise</a:t>
            </a:r>
            <a:r>
              <a:rPr lang="fi-FI" dirty="0"/>
              <a:t> to </a:t>
            </a:r>
            <a:r>
              <a:rPr lang="fi-FI" dirty="0" err="1"/>
              <a:t>own</a:t>
            </a:r>
            <a:r>
              <a:rPr lang="fi-FI" dirty="0"/>
              <a:t> </a:t>
            </a:r>
            <a:r>
              <a:rPr lang="fi-FI" dirty="0" err="1"/>
              <a:t>receive</a:t>
            </a:r>
            <a:r>
              <a:rPr lang="fi-FI" dirty="0"/>
              <a:t> </a:t>
            </a:r>
            <a:r>
              <a:rPr lang="fi-FI" dirty="0" err="1"/>
              <a:t>band</a:t>
            </a:r>
            <a:r>
              <a:rPr lang="fi-FI" dirty="0"/>
              <a:t>. </a:t>
            </a:r>
          </a:p>
          <a:p>
            <a:endParaRPr lang="fi-FI" dirty="0"/>
          </a:p>
          <a:p>
            <a:r>
              <a:rPr lang="fi-FI" dirty="0" err="1"/>
              <a:t>See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legend</a:t>
            </a:r>
            <a:r>
              <a:rPr lang="fi-FI" dirty="0"/>
              <a:t> </a:t>
            </a:r>
            <a:r>
              <a:rPr lang="fi-FI" dirty="0" err="1"/>
              <a:t>where</a:t>
            </a:r>
            <a:r>
              <a:rPr lang="fi-FI" dirty="0"/>
              <a:t> 20RB@32 is CLRB=20 and RB </a:t>
            </a:r>
            <a:r>
              <a:rPr lang="fi-FI" dirty="0" err="1"/>
              <a:t>start</a:t>
            </a:r>
            <a:r>
              <a:rPr lang="fi-FI" dirty="0"/>
              <a:t> = 32</a:t>
            </a:r>
          </a:p>
        </p:txBody>
      </p:sp>
    </p:spTree>
    <p:extLst>
      <p:ext uri="{BB962C8B-B14F-4D97-AF65-F5344CB8AC3E}">
        <p14:creationId xmlns:p14="http://schemas.microsoft.com/office/powerpoint/2010/main" val="1498315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D16A2B-D591-41A7-981B-667647A14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15 MHz NR </a:t>
            </a:r>
            <a:r>
              <a:rPr lang="fi-FI" dirty="0" err="1"/>
              <a:t>allocation</a:t>
            </a:r>
            <a:r>
              <a:rPr lang="fi-FI" dirty="0"/>
              <a:t> in </a:t>
            </a:r>
            <a:r>
              <a:rPr lang="fi-FI" dirty="0" err="1"/>
              <a:t>same</a:t>
            </a:r>
            <a:r>
              <a:rPr lang="fi-FI" dirty="0"/>
              <a:t> position as 10 MHz NR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CF8784-7276-426F-AC73-976EA662E0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26" y="1917684"/>
            <a:ext cx="6419048" cy="48285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1B8235-AA37-4904-A807-4B5D788E92A2}"/>
              </a:ext>
            </a:extLst>
          </p:cNvPr>
          <p:cNvSpPr txBox="1"/>
          <p:nvPr/>
        </p:nvSpPr>
        <p:spPr>
          <a:xfrm>
            <a:off x="7075170" y="2503170"/>
            <a:ext cx="40347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If 15 MHz NR </a:t>
            </a:r>
            <a:r>
              <a:rPr lang="fi-FI" dirty="0" err="1"/>
              <a:t>carrier</a:t>
            </a:r>
            <a:r>
              <a:rPr lang="fi-FI" dirty="0"/>
              <a:t> </a:t>
            </a:r>
            <a:r>
              <a:rPr lang="fi-FI" dirty="0" err="1"/>
              <a:t>uplink</a:t>
            </a:r>
            <a:r>
              <a:rPr lang="fi-FI" dirty="0"/>
              <a:t> is </a:t>
            </a:r>
            <a:r>
              <a:rPr lang="fi-FI" dirty="0" err="1"/>
              <a:t>placed</a:t>
            </a:r>
            <a:r>
              <a:rPr lang="fi-FI" dirty="0"/>
              <a:t> to </a:t>
            </a:r>
            <a:r>
              <a:rPr lang="fi-FI" dirty="0" err="1"/>
              <a:t>roughly</a:t>
            </a:r>
            <a:r>
              <a:rPr lang="fi-FI" dirty="0"/>
              <a:t> </a:t>
            </a:r>
            <a:r>
              <a:rPr lang="fi-FI" dirty="0" err="1"/>
              <a:t>similar</a:t>
            </a:r>
            <a:r>
              <a:rPr lang="fi-FI" dirty="0"/>
              <a:t> position as 10 MHz NR </a:t>
            </a:r>
            <a:r>
              <a:rPr lang="fi-FI" dirty="0" err="1"/>
              <a:t>carrier</a:t>
            </a:r>
            <a:r>
              <a:rPr lang="fi-FI" dirty="0"/>
              <a:t> </a:t>
            </a:r>
            <a:r>
              <a:rPr lang="fi-FI" dirty="0" err="1"/>
              <a:t>then</a:t>
            </a:r>
            <a:r>
              <a:rPr lang="fi-FI" dirty="0"/>
              <a:t> as </a:t>
            </a:r>
            <a:r>
              <a:rPr lang="fi-FI" dirty="0" err="1"/>
              <a:t>expected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noisee</a:t>
            </a:r>
            <a:r>
              <a:rPr lang="fi-FI" dirty="0"/>
              <a:t> </a:t>
            </a:r>
            <a:r>
              <a:rPr lang="fi-FI" dirty="0" err="1"/>
              <a:t>behaviour</a:t>
            </a:r>
            <a:r>
              <a:rPr lang="fi-FI" dirty="0"/>
              <a:t> to </a:t>
            </a:r>
            <a:r>
              <a:rPr lang="fi-FI" dirty="0" err="1"/>
              <a:t>own</a:t>
            </a:r>
            <a:r>
              <a:rPr lang="fi-FI" dirty="0"/>
              <a:t> </a:t>
            </a:r>
            <a:r>
              <a:rPr lang="fi-FI" dirty="0" err="1"/>
              <a:t>recieve</a:t>
            </a:r>
            <a:r>
              <a:rPr lang="fi-FI" dirty="0"/>
              <a:t> </a:t>
            </a:r>
            <a:r>
              <a:rPr lang="fi-FI" dirty="0" err="1"/>
              <a:t>band</a:t>
            </a:r>
            <a:r>
              <a:rPr lang="fi-FI" dirty="0"/>
              <a:t> is </a:t>
            </a:r>
            <a:r>
              <a:rPr lang="fi-FI" dirty="0" err="1"/>
              <a:t>similar</a:t>
            </a:r>
            <a:r>
              <a:rPr lang="fi-FI" dirty="0"/>
              <a:t>.</a:t>
            </a:r>
          </a:p>
          <a:p>
            <a:endParaRPr lang="fi-FI" dirty="0"/>
          </a:p>
          <a:p>
            <a:r>
              <a:rPr lang="fi-FI" dirty="0" err="1"/>
              <a:t>Potential</a:t>
            </a:r>
            <a:r>
              <a:rPr lang="fi-FI" dirty="0"/>
              <a:t> </a:t>
            </a:r>
            <a:r>
              <a:rPr lang="fi-FI" dirty="0" err="1"/>
              <a:t>test</a:t>
            </a:r>
            <a:r>
              <a:rPr lang="fi-FI" dirty="0"/>
              <a:t> </a:t>
            </a:r>
            <a:r>
              <a:rPr lang="fi-FI" dirty="0" err="1"/>
              <a:t>point</a:t>
            </a:r>
            <a:r>
              <a:rPr lang="fi-FI" dirty="0"/>
              <a:t> for 15 MHz </a:t>
            </a:r>
            <a:r>
              <a:rPr lang="fi-FI" dirty="0" err="1"/>
              <a:t>could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</a:p>
          <a:p>
            <a:r>
              <a:rPr lang="fi-FI" dirty="0" err="1"/>
              <a:t>Clrb</a:t>
            </a:r>
            <a:r>
              <a:rPr lang="fi-FI" dirty="0"/>
              <a:t>=20 and RB </a:t>
            </a:r>
            <a:r>
              <a:rPr lang="fi-FI" dirty="0" err="1"/>
              <a:t>start</a:t>
            </a:r>
            <a:r>
              <a:rPr lang="fi-FI" dirty="0"/>
              <a:t> = 34. </a:t>
            </a:r>
            <a:r>
              <a:rPr lang="fi-FI" dirty="0" err="1"/>
              <a:t>Then</a:t>
            </a:r>
            <a:r>
              <a:rPr lang="fi-FI" dirty="0"/>
              <a:t> </a:t>
            </a:r>
            <a:r>
              <a:rPr lang="fi-FI" dirty="0" err="1"/>
              <a:t>there</a:t>
            </a:r>
            <a:r>
              <a:rPr lang="fi-FI" dirty="0"/>
              <a:t> is no </a:t>
            </a:r>
            <a:r>
              <a:rPr lang="fi-FI" dirty="0" err="1"/>
              <a:t>need</a:t>
            </a:r>
            <a:r>
              <a:rPr lang="fi-FI" dirty="0"/>
              <a:t> to </a:t>
            </a:r>
            <a:r>
              <a:rPr lang="fi-FI" dirty="0" err="1"/>
              <a:t>change</a:t>
            </a:r>
            <a:r>
              <a:rPr lang="fi-FI" dirty="0"/>
              <a:t> </a:t>
            </a:r>
            <a:r>
              <a:rPr lang="fi-FI" dirty="0" err="1"/>
              <a:t>current</a:t>
            </a:r>
            <a:r>
              <a:rPr lang="fi-FI" dirty="0"/>
              <a:t> REFSENS </a:t>
            </a:r>
            <a:r>
              <a:rPr lang="fi-FI" dirty="0" err="1"/>
              <a:t>but</a:t>
            </a:r>
            <a:r>
              <a:rPr lang="fi-FI" dirty="0"/>
              <a:t> it is </a:t>
            </a:r>
            <a:r>
              <a:rPr lang="fi-FI" dirty="0" err="1"/>
              <a:t>kind</a:t>
            </a:r>
            <a:r>
              <a:rPr lang="fi-FI" dirty="0"/>
              <a:t> of </a:t>
            </a:r>
            <a:r>
              <a:rPr lang="fi-FI" dirty="0" err="1"/>
              <a:t>cheating</a:t>
            </a:r>
            <a:r>
              <a:rPr lang="fi-FI" dirty="0"/>
              <a:t> and </a:t>
            </a:r>
            <a:r>
              <a:rPr lang="fi-FI" dirty="0" err="1"/>
              <a:t>gives</a:t>
            </a:r>
            <a:r>
              <a:rPr lang="fi-FI" dirty="0"/>
              <a:t> </a:t>
            </a:r>
            <a:r>
              <a:rPr lang="fi-FI" dirty="0" err="1"/>
              <a:t>too</a:t>
            </a:r>
            <a:r>
              <a:rPr lang="fi-FI" dirty="0"/>
              <a:t> optimistic </a:t>
            </a:r>
            <a:r>
              <a:rPr lang="fi-FI" dirty="0" err="1"/>
              <a:t>picture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situation</a:t>
            </a:r>
            <a:r>
              <a:rPr lang="fi-FI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4590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</TotalTime>
  <Words>259</Words>
  <Application>Microsoft Office PowerPoint</Application>
  <PresentationFormat>Widescreen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N12 REFSENS for 15 MHz channel</vt:lpstr>
      <vt:lpstr>Background</vt:lpstr>
      <vt:lpstr>15 MHz NR allocation in worst case position</vt:lpstr>
      <vt:lpstr>15 MHz NR allocation in same position as 10 MHz NR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N12 REFSENS</dc:title>
  <dc:creator>Nokia</dc:creator>
  <cp:lastModifiedBy>Nokia</cp:lastModifiedBy>
  <cp:revision>8</cp:revision>
  <dcterms:created xsi:type="dcterms:W3CDTF">2018-09-12T06:13:53Z</dcterms:created>
  <dcterms:modified xsi:type="dcterms:W3CDTF">2018-09-26T06:46:35Z</dcterms:modified>
</cp:coreProperties>
</file>