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6" r:id="rId2"/>
    <p:sldId id="260" r:id="rId3"/>
    <p:sldId id="262" r:id="rId4"/>
    <p:sldId id="263" r:id="rId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08"/>
    <p:restoredTop sz="94633"/>
  </p:normalViewPr>
  <p:slideViewPr>
    <p:cSldViewPr>
      <p:cViewPr varScale="1">
        <p:scale>
          <a:sx n="67" d="100"/>
          <a:sy n="67" d="100"/>
        </p:scale>
        <p:origin x="-139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F3DAE6E-8C49-48E0-89D9-04648A6F46A3}" type="datetimeFigureOut">
              <a:rPr lang="zh-CN" altLang="en-US" smtClean="0"/>
              <a:pPr/>
              <a:t>2018/8/24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5169FD-B995-4EA5-B20E-F107BAE7B1C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5169FD-B995-4EA5-B20E-F107BAE7B1CA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EEEEE-DFF3-4811-B532-BB4CA8AC28C6}" type="datetime1">
              <a:rPr lang="zh-CN" altLang="en-US" smtClean="0"/>
              <a:pPr/>
              <a:t>2018/8/24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0EA76C-F07A-4783-A738-FEA4C7F9FCC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83A1CC-6F5D-4851-9EB8-D29A1B24ADED}" type="datetime1">
              <a:rPr lang="zh-CN" altLang="en-US" smtClean="0"/>
              <a:pPr/>
              <a:t>2018/8/24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0EA76C-F07A-4783-A738-FEA4C7F9FCC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2129C7-429C-446A-A260-B6A63E40D734}" type="datetime1">
              <a:rPr lang="zh-CN" altLang="en-US" smtClean="0"/>
              <a:pPr/>
              <a:t>2018/8/24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0EA76C-F07A-4783-A738-FEA4C7F9FCC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341AB8-DB8A-433F-BBB8-046876DCD59D}" type="datetime1">
              <a:rPr lang="zh-CN" altLang="en-US" smtClean="0"/>
              <a:pPr/>
              <a:t>2018/8/24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0EA76C-F07A-4783-A738-FEA4C7F9FCC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F5DD5E-B088-4712-B831-E3AC253432F3}" type="datetime1">
              <a:rPr lang="zh-CN" altLang="en-US" smtClean="0"/>
              <a:pPr/>
              <a:t>2018/8/24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0EA76C-F07A-4783-A738-FEA4C7F9FCC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37DCA9-8ED8-4EFA-8FFC-42F8E9587D17}" type="datetime1">
              <a:rPr lang="zh-CN" altLang="en-US" smtClean="0"/>
              <a:pPr/>
              <a:t>2018/8/24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0EA76C-F07A-4783-A738-FEA4C7F9FCC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F90EA7-0CB6-4273-828E-E43E3B1E7D6E}" type="datetime1">
              <a:rPr lang="zh-CN" altLang="en-US" smtClean="0"/>
              <a:pPr/>
              <a:t>2018/8/24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0EA76C-F07A-4783-A738-FEA4C7F9FCC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5C6860-AE98-4982-91C9-A23D68C41700}" type="datetime1">
              <a:rPr lang="zh-CN" altLang="en-US" smtClean="0"/>
              <a:pPr/>
              <a:t>2018/8/24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0EA76C-F07A-4783-A738-FEA4C7F9FCC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8728ED-0A14-4233-A6E4-E72BF648952F}" type="datetime1">
              <a:rPr lang="zh-CN" altLang="en-US" smtClean="0"/>
              <a:pPr/>
              <a:t>2018/8/24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0EA76C-F07A-4783-A738-FEA4C7F9FCC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43A087-2F34-446B-84A5-DBC34CC91152}" type="datetime1">
              <a:rPr lang="zh-CN" altLang="en-US" smtClean="0"/>
              <a:pPr/>
              <a:t>2018/8/24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0EA76C-F07A-4783-A738-FEA4C7F9FCC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C47C48-6574-4CF0-B3F7-7F9B90776E63}" type="datetime1">
              <a:rPr lang="zh-CN" altLang="en-US" smtClean="0"/>
              <a:pPr/>
              <a:t>2018/8/24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0EA76C-F07A-4783-A738-FEA4C7F9FCC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7FE0B8-6D4C-4182-B00A-494940660021}" type="datetime1">
              <a:rPr lang="zh-CN" altLang="en-US" smtClean="0"/>
              <a:pPr/>
              <a:t>2018/8/24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0EA76C-F07A-4783-A738-FEA4C7F9FCC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4387552"/>
            <a:ext cx="6400800" cy="1057672"/>
          </a:xfrm>
        </p:spPr>
        <p:txBody>
          <a:bodyPr>
            <a:normAutofit/>
          </a:bodyPr>
          <a:lstStyle/>
          <a:p>
            <a:r>
              <a:rPr lang="en-US" altLang="ja-JP" sz="2800" dirty="0" smtClean="0">
                <a:solidFill>
                  <a:schemeClr val="tx1"/>
                </a:solidFill>
              </a:rPr>
              <a:t>China Telecom</a:t>
            </a:r>
            <a:endParaRPr lang="en-US" altLang="ja-JP" sz="2800" dirty="0">
              <a:solidFill>
                <a:schemeClr val="tx1"/>
              </a:solidFill>
            </a:endParaRPr>
          </a:p>
        </p:txBody>
      </p:sp>
      <p:sp>
        <p:nvSpPr>
          <p:cNvPr id="9" name="タイトル 1"/>
          <p:cNvSpPr txBox="1">
            <a:spLocks/>
          </p:cNvSpPr>
          <p:nvPr/>
        </p:nvSpPr>
        <p:spPr>
          <a:xfrm>
            <a:off x="685800" y="2130425"/>
            <a:ext cx="7772400" cy="1874639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altLang="zh-CN" sz="4000" dirty="0" smtClean="0"/>
              <a:t>Specification drafting plan for NR BS demodulation performance requirements</a:t>
            </a:r>
            <a:endParaRPr kumimoji="1" lang="ja-JP" altLang="en-US" sz="4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0EA76C-F07A-4783-A738-FEA4C7F9FCC5}" type="slidenum">
              <a:rPr lang="zh-CN" altLang="en-US" smtClean="0"/>
              <a:pPr/>
              <a:t>1</a:t>
            </a:fld>
            <a:endParaRPr lang="zh-CN" altLang="en-US"/>
          </a:p>
        </p:txBody>
      </p:sp>
      <p:sp>
        <p:nvSpPr>
          <p:cNvPr id="11" name="标题 1"/>
          <p:cNvSpPr>
            <a:spLocks noGrp="1"/>
          </p:cNvSpPr>
          <p:nvPr>
            <p:ph type="ctrTitle"/>
          </p:nvPr>
        </p:nvSpPr>
        <p:spPr>
          <a:xfrm>
            <a:off x="251520" y="-27384"/>
            <a:ext cx="5616624" cy="1470025"/>
          </a:xfrm>
        </p:spPr>
        <p:txBody>
          <a:bodyPr>
            <a:normAutofit/>
          </a:bodyPr>
          <a:lstStyle/>
          <a:p>
            <a:pPr algn="l"/>
            <a:r>
              <a:rPr lang="en-US" altLang="zh-CN" sz="2000" dirty="0">
                <a:latin typeface="+mn-lt"/>
                <a:ea typeface="Arial Unicode MS" pitchFamily="50" charset="-127"/>
                <a:cs typeface="Arial Unicode MS" pitchFamily="50" charset="-127"/>
              </a:rPr>
              <a:t>3GPP TSG-RAN WG4 Meeting #88 </a:t>
            </a:r>
            <a:br>
              <a:rPr lang="en-US" altLang="zh-CN" sz="2000" dirty="0">
                <a:latin typeface="+mn-lt"/>
                <a:ea typeface="Arial Unicode MS" pitchFamily="50" charset="-127"/>
                <a:cs typeface="Arial Unicode MS" pitchFamily="50" charset="-127"/>
              </a:rPr>
            </a:br>
            <a:r>
              <a:rPr lang="de-DE" altLang="zh-CN" sz="2000" dirty="0" smtClean="0">
                <a:latin typeface="+mn-lt"/>
                <a:ea typeface="Arial Unicode MS" pitchFamily="50" charset="-127"/>
                <a:cs typeface="Arial Unicode MS" pitchFamily="50" charset="-127"/>
              </a:rPr>
              <a:t>Gothenburg</a:t>
            </a:r>
            <a:r>
              <a:rPr lang="de-DE" altLang="zh-CN" sz="2000" dirty="0">
                <a:latin typeface="+mn-lt"/>
                <a:ea typeface="Arial Unicode MS" pitchFamily="50" charset="-127"/>
                <a:cs typeface="Arial Unicode MS" pitchFamily="50" charset="-127"/>
              </a:rPr>
              <a:t>, Sweden, 20 - 24 Aug 2018</a:t>
            </a:r>
            <a:endParaRPr lang="zh-CN" altLang="en-US" sz="2000" dirty="0">
              <a:latin typeface="+mn-lt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876256" y="404664"/>
            <a:ext cx="20162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ea typeface="Arial Unicode MS" pitchFamily="50" charset="-127"/>
                <a:cs typeface="Arial Unicode MS" pitchFamily="50" charset="-127"/>
              </a:rPr>
              <a:t>R4-1811729</a:t>
            </a:r>
            <a:endParaRPr lang="en-US" altLang="zh-CN" sz="2000" dirty="0" smtClean="0">
              <a:ea typeface="Arial Unicode MS" pitchFamily="50" charset="-127"/>
              <a:cs typeface="Arial Unicode MS" pitchFamily="50" charset="-127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lvl="0" algn="l"/>
            <a:r>
              <a:rPr lang="en-US" altLang="zh-CN" sz="2800" dirty="0" smtClean="0"/>
              <a:t>Responsibility for drafting 38.104 clause 8 (conducted </a:t>
            </a:r>
            <a:r>
              <a:rPr lang="en-GB" altLang="zh-CN" sz="2800" dirty="0" smtClean="0"/>
              <a:t>performance requirements</a:t>
            </a:r>
            <a:r>
              <a:rPr lang="en-US" altLang="zh-CN" sz="2800" dirty="0" smtClean="0"/>
              <a:t>)</a:t>
            </a:r>
            <a:endParaRPr lang="zh-CN" altLang="en-US" sz="28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1520" y="1412776"/>
            <a:ext cx="8686800" cy="5373216"/>
          </a:xfrm>
        </p:spPr>
        <p:txBody>
          <a:bodyPr>
            <a:noAutofit/>
          </a:bodyPr>
          <a:lstStyle/>
          <a:p>
            <a:pPr>
              <a:spcBef>
                <a:spcPts val="200"/>
              </a:spcBef>
            </a:pPr>
            <a:r>
              <a:rPr lang="en-GB" altLang="zh-CN" sz="2000" dirty="0" smtClean="0"/>
              <a:t>8  Conducted performance requirements</a:t>
            </a:r>
          </a:p>
          <a:p>
            <a:pPr lvl="1">
              <a:spcBef>
                <a:spcPts val="200"/>
              </a:spcBef>
            </a:pPr>
            <a:r>
              <a:rPr lang="en-GB" altLang="zh-CN" sz="1800" dirty="0" smtClean="0"/>
              <a:t>General (Ericsson)</a:t>
            </a:r>
          </a:p>
          <a:p>
            <a:pPr lvl="1">
              <a:spcBef>
                <a:spcPts val="200"/>
              </a:spcBef>
            </a:pPr>
            <a:r>
              <a:rPr lang="en-GB" altLang="zh-CN" sz="1800" dirty="0" smtClean="0"/>
              <a:t>Performance requirements for PUSCH (Nokia)</a:t>
            </a:r>
          </a:p>
          <a:p>
            <a:pPr lvl="2">
              <a:spcBef>
                <a:spcPts val="200"/>
              </a:spcBef>
            </a:pPr>
            <a:r>
              <a:rPr lang="en-GB" altLang="zh-CN" sz="1600" dirty="0" smtClean="0"/>
              <a:t>CP-OFDM (</a:t>
            </a:r>
            <a:r>
              <a:rPr lang="en-US" altLang="zh-CN" sz="1600" dirty="0" smtClean="0"/>
              <a:t>Nokia, Ericsson</a:t>
            </a:r>
            <a:r>
              <a:rPr lang="en-GB" altLang="zh-CN" sz="1600" dirty="0" smtClean="0"/>
              <a:t>)</a:t>
            </a:r>
          </a:p>
          <a:p>
            <a:pPr lvl="2">
              <a:spcBef>
                <a:spcPts val="200"/>
              </a:spcBef>
            </a:pPr>
            <a:r>
              <a:rPr lang="en-GB" altLang="zh-CN" sz="1600" dirty="0" smtClean="0"/>
              <a:t>DFT-S-OFDM (China Telecom)</a:t>
            </a:r>
          </a:p>
          <a:p>
            <a:pPr lvl="1">
              <a:spcBef>
                <a:spcPts val="200"/>
              </a:spcBef>
            </a:pPr>
            <a:r>
              <a:rPr lang="en-GB" altLang="zh-CN" sz="1800" dirty="0" smtClean="0"/>
              <a:t>Performance requirements for PUCCH (</a:t>
            </a:r>
            <a:r>
              <a:rPr lang="en-GB" altLang="zh-CN" sz="1800" dirty="0" err="1" smtClean="0"/>
              <a:t>Huawei</a:t>
            </a:r>
            <a:r>
              <a:rPr lang="en-GB" altLang="zh-CN" sz="1800" dirty="0" smtClean="0"/>
              <a:t>)</a:t>
            </a:r>
          </a:p>
          <a:p>
            <a:pPr lvl="2">
              <a:spcBef>
                <a:spcPts val="200"/>
              </a:spcBef>
            </a:pPr>
            <a:r>
              <a:rPr lang="en-GB" altLang="zh-CN" sz="1600" dirty="0" smtClean="0"/>
              <a:t>PUCCH format 0 (Ericsson)</a:t>
            </a:r>
          </a:p>
          <a:p>
            <a:pPr lvl="2">
              <a:spcBef>
                <a:spcPts val="200"/>
              </a:spcBef>
            </a:pPr>
            <a:r>
              <a:rPr lang="en-GB" altLang="zh-CN" sz="1600" dirty="0" smtClean="0"/>
              <a:t>PUCCH format 1 (ZTE)</a:t>
            </a:r>
          </a:p>
          <a:p>
            <a:pPr lvl="2">
              <a:spcBef>
                <a:spcPts val="200"/>
              </a:spcBef>
            </a:pPr>
            <a:r>
              <a:rPr lang="en-GB" altLang="zh-CN" sz="1600" dirty="0" smtClean="0"/>
              <a:t>PUCCH format 2 (Samsung)</a:t>
            </a:r>
          </a:p>
          <a:p>
            <a:pPr lvl="2">
              <a:spcBef>
                <a:spcPts val="200"/>
              </a:spcBef>
            </a:pPr>
            <a:r>
              <a:rPr lang="en-GB" altLang="zh-CN" sz="1600" dirty="0" smtClean="0"/>
              <a:t>PUCCH format 3 (</a:t>
            </a:r>
            <a:r>
              <a:rPr lang="en-GB" altLang="zh-CN" sz="1600" dirty="0" err="1" smtClean="0"/>
              <a:t>Huawei</a:t>
            </a:r>
            <a:r>
              <a:rPr lang="en-GB" altLang="zh-CN" sz="1600" dirty="0" smtClean="0"/>
              <a:t>)</a:t>
            </a:r>
          </a:p>
          <a:p>
            <a:pPr lvl="2">
              <a:spcBef>
                <a:spcPts val="200"/>
              </a:spcBef>
            </a:pPr>
            <a:r>
              <a:rPr lang="en-GB" altLang="zh-CN" sz="1600" dirty="0" smtClean="0"/>
              <a:t>PUCCH format 4 (</a:t>
            </a:r>
            <a:r>
              <a:rPr lang="en-GB" altLang="zh-CN" sz="1600" dirty="0" err="1" smtClean="0"/>
              <a:t>Huawei</a:t>
            </a:r>
            <a:r>
              <a:rPr lang="en-GB" altLang="zh-CN" sz="1600" dirty="0" smtClean="0"/>
              <a:t>)</a:t>
            </a:r>
          </a:p>
          <a:p>
            <a:pPr lvl="1">
              <a:spcBef>
                <a:spcPts val="200"/>
              </a:spcBef>
            </a:pPr>
            <a:r>
              <a:rPr lang="en-GB" altLang="zh-CN" sz="1800" dirty="0" smtClean="0"/>
              <a:t>Performance requirements for PRACH (CATT)</a:t>
            </a:r>
          </a:p>
          <a:p>
            <a:pPr lvl="2">
              <a:spcBef>
                <a:spcPts val="200"/>
              </a:spcBef>
            </a:pPr>
            <a:r>
              <a:rPr lang="en-GB" altLang="zh-CN" sz="1600" dirty="0" smtClean="0"/>
              <a:t>PRACH false alarm probability (CATT)</a:t>
            </a:r>
          </a:p>
          <a:p>
            <a:pPr>
              <a:spcBef>
                <a:spcPts val="200"/>
              </a:spcBef>
            </a:pPr>
            <a:r>
              <a:rPr lang="en-GB" altLang="zh-CN" sz="2000" dirty="0" smtClean="0"/>
              <a:t>Annex for Fixed Reference Channels (China Telecom)</a:t>
            </a:r>
          </a:p>
          <a:p>
            <a:pPr>
              <a:spcBef>
                <a:spcPts val="200"/>
              </a:spcBef>
            </a:pPr>
            <a:r>
              <a:rPr lang="en-GB" altLang="zh-CN" sz="2000" dirty="0" smtClean="0"/>
              <a:t>Annex for </a:t>
            </a:r>
            <a:r>
              <a:rPr lang="en-US" altLang="zh-CN" sz="2000" dirty="0" smtClean="0"/>
              <a:t>Propagation conditions </a:t>
            </a:r>
            <a:r>
              <a:rPr lang="en-GB" altLang="zh-CN" sz="2000" dirty="0" smtClean="0"/>
              <a:t>(</a:t>
            </a:r>
            <a:r>
              <a:rPr lang="en-GB" altLang="zh-CN" sz="2000" dirty="0" err="1" smtClean="0"/>
              <a:t>Huawei</a:t>
            </a:r>
            <a:r>
              <a:rPr lang="en-GB" altLang="zh-CN" sz="2000" dirty="0" smtClean="0"/>
              <a:t>)</a:t>
            </a:r>
            <a:endParaRPr lang="zh-CN" altLang="en-US" sz="2000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0EA76C-F07A-4783-A738-FEA4C7F9FCC5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1143000"/>
          </a:xfrm>
        </p:spPr>
        <p:txBody>
          <a:bodyPr>
            <a:noAutofit/>
          </a:bodyPr>
          <a:lstStyle/>
          <a:p>
            <a:pPr algn="l"/>
            <a:r>
              <a:rPr lang="en-US" altLang="zh-CN" sz="2800" dirty="0" smtClean="0"/>
              <a:t>Responsibility for drafting 38.141-1 clause 8 (conducted </a:t>
            </a:r>
            <a:r>
              <a:rPr lang="en-GB" altLang="zh-CN" sz="2800" dirty="0" smtClean="0"/>
              <a:t>performance requirements</a:t>
            </a:r>
            <a:r>
              <a:rPr lang="en-US" altLang="zh-CN" sz="2800" dirty="0" smtClean="0"/>
              <a:t>)</a:t>
            </a:r>
            <a:endParaRPr lang="zh-CN" altLang="en-US" sz="28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29208" y="1268760"/>
            <a:ext cx="8003232" cy="5328592"/>
          </a:xfrm>
        </p:spPr>
        <p:txBody>
          <a:bodyPr>
            <a:noAutofit/>
          </a:bodyPr>
          <a:lstStyle/>
          <a:p>
            <a:pPr>
              <a:spcBef>
                <a:spcPts val="200"/>
              </a:spcBef>
            </a:pPr>
            <a:r>
              <a:rPr lang="en-GB" altLang="zh-CN" sz="2000" dirty="0" smtClean="0"/>
              <a:t>8  Conducted performance requirements</a:t>
            </a:r>
          </a:p>
          <a:p>
            <a:pPr lvl="1">
              <a:spcBef>
                <a:spcPts val="200"/>
              </a:spcBef>
            </a:pPr>
            <a:r>
              <a:rPr lang="en-GB" altLang="zh-CN" sz="1800" dirty="0" smtClean="0"/>
              <a:t>General (Ericsson)</a:t>
            </a:r>
          </a:p>
          <a:p>
            <a:pPr lvl="1">
              <a:spcBef>
                <a:spcPts val="200"/>
              </a:spcBef>
            </a:pPr>
            <a:r>
              <a:rPr lang="en-GB" altLang="zh-CN" sz="1800" dirty="0" smtClean="0"/>
              <a:t>Performance requirements for PUSCH (Nokia)</a:t>
            </a:r>
          </a:p>
          <a:p>
            <a:pPr lvl="2">
              <a:spcBef>
                <a:spcPts val="200"/>
              </a:spcBef>
            </a:pPr>
            <a:r>
              <a:rPr lang="en-GB" altLang="zh-CN" sz="1600" dirty="0" smtClean="0"/>
              <a:t>CP-OFDM (</a:t>
            </a:r>
            <a:r>
              <a:rPr lang="en-US" altLang="zh-CN" sz="1600" dirty="0" smtClean="0"/>
              <a:t>Nokia, Ericsson</a:t>
            </a:r>
            <a:r>
              <a:rPr lang="en-GB" altLang="zh-CN" sz="1600" dirty="0" smtClean="0"/>
              <a:t>)</a:t>
            </a:r>
          </a:p>
          <a:p>
            <a:pPr lvl="2">
              <a:spcBef>
                <a:spcPts val="200"/>
              </a:spcBef>
            </a:pPr>
            <a:r>
              <a:rPr lang="en-GB" altLang="zh-CN" sz="1600" dirty="0" smtClean="0"/>
              <a:t>DFT-S-OFDM (China Telecom)</a:t>
            </a:r>
          </a:p>
          <a:p>
            <a:pPr lvl="1">
              <a:spcBef>
                <a:spcPts val="200"/>
              </a:spcBef>
            </a:pPr>
            <a:r>
              <a:rPr lang="en-GB" altLang="zh-CN" sz="1800" dirty="0" smtClean="0"/>
              <a:t>Performance requirements for PUCCH (</a:t>
            </a:r>
            <a:r>
              <a:rPr lang="en-GB" altLang="zh-CN" sz="1800" dirty="0" err="1" smtClean="0"/>
              <a:t>Huawei</a:t>
            </a:r>
            <a:r>
              <a:rPr lang="en-GB" altLang="zh-CN" sz="1800" dirty="0" smtClean="0"/>
              <a:t>)</a:t>
            </a:r>
          </a:p>
          <a:p>
            <a:pPr lvl="2">
              <a:spcBef>
                <a:spcPts val="200"/>
              </a:spcBef>
            </a:pPr>
            <a:r>
              <a:rPr lang="en-GB" altLang="zh-CN" sz="1600" dirty="0" smtClean="0"/>
              <a:t>PUCCH format 0 (Ericsson)</a:t>
            </a:r>
          </a:p>
          <a:p>
            <a:pPr lvl="2">
              <a:spcBef>
                <a:spcPts val="200"/>
              </a:spcBef>
            </a:pPr>
            <a:r>
              <a:rPr lang="en-GB" altLang="zh-CN" sz="1600" dirty="0" smtClean="0"/>
              <a:t>PUCCH format 1 (ZTE)</a:t>
            </a:r>
          </a:p>
          <a:p>
            <a:pPr lvl="2">
              <a:spcBef>
                <a:spcPts val="200"/>
              </a:spcBef>
            </a:pPr>
            <a:r>
              <a:rPr lang="en-GB" altLang="zh-CN" sz="1600" dirty="0" smtClean="0"/>
              <a:t>PUCCH format 2 (Samsung)</a:t>
            </a:r>
          </a:p>
          <a:p>
            <a:pPr lvl="2">
              <a:spcBef>
                <a:spcPts val="200"/>
              </a:spcBef>
            </a:pPr>
            <a:r>
              <a:rPr lang="en-GB" altLang="zh-CN" sz="1600" dirty="0" smtClean="0"/>
              <a:t>PUCCH format 3 (</a:t>
            </a:r>
            <a:r>
              <a:rPr lang="en-GB" altLang="zh-CN" sz="1600" dirty="0" err="1" smtClean="0"/>
              <a:t>Huawei</a:t>
            </a:r>
            <a:r>
              <a:rPr lang="en-GB" altLang="zh-CN" sz="1600" dirty="0" smtClean="0"/>
              <a:t>)</a:t>
            </a:r>
          </a:p>
          <a:p>
            <a:pPr lvl="2">
              <a:spcBef>
                <a:spcPts val="200"/>
              </a:spcBef>
            </a:pPr>
            <a:r>
              <a:rPr lang="en-GB" altLang="zh-CN" sz="1600" dirty="0" smtClean="0"/>
              <a:t>PUCCH format 4 (</a:t>
            </a:r>
            <a:r>
              <a:rPr lang="en-GB" altLang="zh-CN" sz="1600" dirty="0" err="1" smtClean="0"/>
              <a:t>Huawei</a:t>
            </a:r>
            <a:r>
              <a:rPr lang="en-GB" altLang="zh-CN" sz="1600" dirty="0" smtClean="0"/>
              <a:t>)</a:t>
            </a:r>
          </a:p>
          <a:p>
            <a:pPr lvl="1">
              <a:spcBef>
                <a:spcPts val="200"/>
              </a:spcBef>
            </a:pPr>
            <a:r>
              <a:rPr lang="en-GB" altLang="zh-CN" sz="1800" dirty="0" smtClean="0"/>
              <a:t>Performance requirements for PRACH (CATT)</a:t>
            </a:r>
          </a:p>
          <a:p>
            <a:pPr lvl="2">
              <a:spcBef>
                <a:spcPts val="200"/>
              </a:spcBef>
            </a:pPr>
            <a:r>
              <a:rPr lang="en-GB" altLang="zh-CN" sz="1600" dirty="0" smtClean="0"/>
              <a:t>PRACH false alarm probability (CATT)</a:t>
            </a:r>
          </a:p>
          <a:p>
            <a:pPr>
              <a:spcBef>
                <a:spcPts val="200"/>
              </a:spcBef>
            </a:pPr>
            <a:r>
              <a:rPr lang="en-GB" altLang="zh-CN" sz="2000" dirty="0" smtClean="0"/>
              <a:t>Annex for Fixed Reference Channels (China Telecom)</a:t>
            </a:r>
          </a:p>
          <a:p>
            <a:pPr>
              <a:spcBef>
                <a:spcPts val="200"/>
              </a:spcBef>
            </a:pPr>
            <a:r>
              <a:rPr lang="en-GB" altLang="zh-CN" sz="2000" dirty="0" smtClean="0"/>
              <a:t>Annex for </a:t>
            </a:r>
            <a:r>
              <a:rPr lang="en-US" altLang="zh-CN" sz="2000" dirty="0" smtClean="0"/>
              <a:t>Propagation conditions </a:t>
            </a:r>
            <a:r>
              <a:rPr lang="en-GB" altLang="zh-CN" sz="2000" dirty="0" smtClean="0"/>
              <a:t>(</a:t>
            </a:r>
            <a:r>
              <a:rPr lang="en-GB" altLang="zh-CN" sz="2000" dirty="0" err="1" smtClean="0"/>
              <a:t>Huawei</a:t>
            </a:r>
            <a:r>
              <a:rPr lang="en-GB" altLang="zh-CN" sz="2000" dirty="0" smtClean="0"/>
              <a:t>)</a:t>
            </a:r>
            <a:endParaRPr lang="zh-CN" altLang="en-US" sz="2000" dirty="0" smtClean="0"/>
          </a:p>
          <a:p>
            <a:pPr>
              <a:spcBef>
                <a:spcPts val="200"/>
              </a:spcBef>
            </a:pPr>
            <a:r>
              <a:rPr lang="en-GB" altLang="zh-CN" sz="2000" dirty="0" smtClean="0"/>
              <a:t>Annex for Measurement system set-up (China Telecom)</a:t>
            </a:r>
          </a:p>
          <a:p>
            <a:pPr>
              <a:spcBef>
                <a:spcPts val="200"/>
              </a:spcBef>
            </a:pPr>
            <a:r>
              <a:rPr lang="en-GB" altLang="zh-CN" sz="2000" dirty="0" smtClean="0"/>
              <a:t>Annex for Test Tolerances and Derivation of Test Requirements (China Telecom</a:t>
            </a:r>
            <a:r>
              <a:rPr lang="en-GB" altLang="zh-CN" sz="1800" dirty="0" smtClean="0"/>
              <a:t>)</a:t>
            </a:r>
            <a:endParaRPr lang="zh-CN" altLang="en-US" sz="2000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0EA76C-F07A-4783-A738-FEA4C7F9FCC5}" type="slidenum">
              <a:rPr lang="zh-CN" altLang="en-US" smtClean="0"/>
              <a:pPr/>
              <a:t>3</a:t>
            </a:fld>
            <a:endParaRPr lang="zh-CN" alt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altLang="zh-CN" sz="3200" dirty="0" smtClean="0"/>
              <a:t> Plan</a:t>
            </a:r>
            <a:endParaRPr lang="zh-CN" altLang="en-US" sz="32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4525963"/>
          </a:xfrm>
        </p:spPr>
        <p:txBody>
          <a:bodyPr>
            <a:noAutofit/>
          </a:bodyPr>
          <a:lstStyle/>
          <a:p>
            <a:r>
              <a:rPr lang="en-GB" altLang="zh-CN" sz="2400" dirty="0" smtClean="0"/>
              <a:t>For </a:t>
            </a:r>
            <a:r>
              <a:rPr lang="en-US" altLang="zh-CN" sz="2400" dirty="0" smtClean="0"/>
              <a:t>conducted </a:t>
            </a:r>
            <a:r>
              <a:rPr lang="en-GB" altLang="zh-CN" sz="2400" dirty="0" smtClean="0"/>
              <a:t>performance requirements</a:t>
            </a:r>
          </a:p>
          <a:p>
            <a:pPr lvl="1"/>
            <a:r>
              <a:rPr lang="en-GB" altLang="zh-CN" sz="2000" dirty="0" smtClean="0"/>
              <a:t>38.104 skeleton (Ericsson) and TS 38.141-1 skeleton (</a:t>
            </a:r>
            <a:r>
              <a:rPr lang="en-GB" altLang="zh-CN" sz="2000" dirty="0" err="1" smtClean="0"/>
              <a:t>Huawei</a:t>
            </a:r>
            <a:r>
              <a:rPr lang="en-GB" altLang="zh-CN" sz="2000" dirty="0" smtClean="0"/>
              <a:t>) to be provided after this meeting</a:t>
            </a:r>
          </a:p>
          <a:p>
            <a:pPr lvl="2"/>
            <a:r>
              <a:rPr lang="en-GB" altLang="zh-CN" sz="1800" dirty="0" smtClean="0"/>
              <a:t>Email approval, deadline is FFS</a:t>
            </a:r>
          </a:p>
          <a:p>
            <a:pPr lvl="1"/>
            <a:r>
              <a:rPr lang="en-GB" altLang="zh-CN" sz="2000" dirty="0" smtClean="0"/>
              <a:t>38.104 Draft CRs to be provided in the next meeting</a:t>
            </a:r>
          </a:p>
          <a:p>
            <a:pPr lvl="1"/>
            <a:r>
              <a:rPr lang="en-GB" altLang="zh-CN" sz="2000" dirty="0" smtClean="0"/>
              <a:t>38.141-1 TPs to be provided in the next meeting</a:t>
            </a:r>
          </a:p>
          <a:p>
            <a:r>
              <a:rPr lang="en-GB" altLang="zh-CN" sz="2400" dirty="0" smtClean="0"/>
              <a:t>For radiated performance requirements</a:t>
            </a:r>
          </a:p>
          <a:p>
            <a:pPr lvl="1"/>
            <a:r>
              <a:rPr lang="en-GB" altLang="zh-CN" sz="2000" dirty="0" smtClean="0"/>
              <a:t>38.104 skeleton (Ericsson) and TS 38.141-2 skeleton (</a:t>
            </a:r>
            <a:r>
              <a:rPr lang="en-GB" altLang="zh-CN" sz="2000" dirty="0" err="1" smtClean="0"/>
              <a:t>Huawei</a:t>
            </a:r>
            <a:r>
              <a:rPr lang="en-GB" altLang="zh-CN" sz="2000" dirty="0" smtClean="0"/>
              <a:t>) to be provided after this meeting</a:t>
            </a:r>
          </a:p>
          <a:p>
            <a:pPr lvl="2"/>
            <a:r>
              <a:rPr lang="en-GB" altLang="zh-CN" sz="1800" dirty="0" smtClean="0"/>
              <a:t>Email approval, deadline is FFS</a:t>
            </a:r>
          </a:p>
          <a:p>
            <a:pPr lvl="1"/>
            <a:r>
              <a:rPr lang="en-US" altLang="zh-CN" sz="2000" dirty="0" smtClean="0"/>
              <a:t>Responsibility for each sub-clause to be decided in the next meeting</a:t>
            </a:r>
            <a:endParaRPr lang="zh-CN" altLang="en-US" sz="200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0EA76C-F07A-4783-A738-FEA4C7F9FCC5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CEEACA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CEEACA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288</TotalTime>
  <Words>341</Words>
  <Application>Microsoft Office PowerPoint</Application>
  <PresentationFormat>全屏显示(4:3)</PresentationFormat>
  <Paragraphs>53</Paragraphs>
  <Slides>4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5" baseType="lpstr">
      <vt:lpstr>Office 主题</vt:lpstr>
      <vt:lpstr>3GPP TSG-RAN WG4 Meeting #88  Gothenburg, Sweden, 20 - 24 Aug 2018</vt:lpstr>
      <vt:lpstr>Responsibility for drafting 38.104 clause 8 (conducted performance requirements)</vt:lpstr>
      <vt:lpstr>Responsibility for drafting 38.141-1 clause 8 (conducted performance requirements)</vt:lpstr>
      <vt:lpstr> Plan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China Telecom</dc:creator>
  <cp:lastModifiedBy>Shan</cp:lastModifiedBy>
  <cp:revision>74</cp:revision>
  <dcterms:created xsi:type="dcterms:W3CDTF">2018-06-01T06:20:21Z</dcterms:created>
  <dcterms:modified xsi:type="dcterms:W3CDTF">2018-08-24T10:59:03Z</dcterms:modified>
</cp:coreProperties>
</file>