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394" r:id="rId3"/>
    <p:sldId id="395" r:id="rId4"/>
    <p:sldId id="258" r:id="rId5"/>
    <p:sldId id="398" r:id="rId6"/>
    <p:sldId id="39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23" autoAdjust="0"/>
    <p:restoredTop sz="93907" autoAdjust="0"/>
  </p:normalViewPr>
  <p:slideViewPr>
    <p:cSldViewPr snapToGrid="0">
      <p:cViewPr varScale="1">
        <p:scale>
          <a:sx n="64" d="100"/>
          <a:sy n="64" d="100"/>
        </p:scale>
        <p:origin x="596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BFA71B84-93BD-42E5-92D9-8DE591CE08FA}"/>
    <pc:docChg chg="modSld">
      <pc:chgData name="Kazuyoshi Uesaka" userId="aeaeab76-c689-4b76-9153-89f795eadfdb" providerId="ADAL" clId="{BFA71B84-93BD-42E5-92D9-8DE591CE08FA}" dt="2018-08-24T06:38:58.411" v="28" actId="13926"/>
      <pc:docMkLst>
        <pc:docMk/>
      </pc:docMkLst>
      <pc:sldChg chg="modSp">
        <pc:chgData name="Kazuyoshi Uesaka" userId="aeaeab76-c689-4b76-9153-89f795eadfdb" providerId="ADAL" clId="{BFA71B84-93BD-42E5-92D9-8DE591CE08FA}" dt="2018-08-24T06:38:02.646" v="7" actId="20577"/>
        <pc:sldMkLst>
          <pc:docMk/>
          <pc:sldMk cId="3785356658" sldId="256"/>
        </pc:sldMkLst>
        <pc:spChg chg="mod">
          <ac:chgData name="Kazuyoshi Uesaka" userId="aeaeab76-c689-4b76-9153-89f795eadfdb" providerId="ADAL" clId="{BFA71B84-93BD-42E5-92D9-8DE591CE08FA}" dt="2018-08-24T06:38:02.646" v="7" actId="20577"/>
          <ac:spMkLst>
            <pc:docMk/>
            <pc:sldMk cId="3785356658" sldId="256"/>
            <ac:spMk id="5" creationId="{629C934C-80F0-4A03-B4EC-824F52B68699}"/>
          </ac:spMkLst>
        </pc:spChg>
      </pc:sldChg>
      <pc:sldChg chg="modSp">
        <pc:chgData name="Kazuyoshi Uesaka" userId="aeaeab76-c689-4b76-9153-89f795eadfdb" providerId="ADAL" clId="{BFA71B84-93BD-42E5-92D9-8DE591CE08FA}" dt="2018-08-24T06:38:48.686" v="27" actId="13926"/>
        <pc:sldMkLst>
          <pc:docMk/>
          <pc:sldMk cId="3193733013" sldId="258"/>
        </pc:sldMkLst>
        <pc:graphicFrameChg chg="modGraphic">
          <ac:chgData name="Kazuyoshi Uesaka" userId="aeaeab76-c689-4b76-9153-89f795eadfdb" providerId="ADAL" clId="{BFA71B84-93BD-42E5-92D9-8DE591CE08FA}" dt="2018-08-24T06:38:48.686" v="27" actId="13926"/>
          <ac:graphicFrameMkLst>
            <pc:docMk/>
            <pc:sldMk cId="3193733013" sldId="258"/>
            <ac:graphicFrameMk id="4" creationId="{C1A1F507-D21B-40B7-B64E-132128626F5B}"/>
          </ac:graphicFrameMkLst>
        </pc:graphicFrameChg>
      </pc:sldChg>
      <pc:sldChg chg="modSp">
        <pc:chgData name="Kazuyoshi Uesaka" userId="aeaeab76-c689-4b76-9153-89f795eadfdb" providerId="ADAL" clId="{BFA71B84-93BD-42E5-92D9-8DE591CE08FA}" dt="2018-08-24T06:38:58.411" v="28" actId="13926"/>
        <pc:sldMkLst>
          <pc:docMk/>
          <pc:sldMk cId="990260239" sldId="394"/>
        </pc:sldMkLst>
        <pc:spChg chg="mod">
          <ac:chgData name="Kazuyoshi Uesaka" userId="aeaeab76-c689-4b76-9153-89f795eadfdb" providerId="ADAL" clId="{BFA71B84-93BD-42E5-92D9-8DE591CE08FA}" dt="2018-08-24T06:38:58.411" v="28" actId="13926"/>
          <ac:spMkLst>
            <pc:docMk/>
            <pc:sldMk cId="990260239" sldId="394"/>
            <ac:spMk id="3" creationId="{780D0F3E-1BB5-4863-A4A7-C85ABB4EDB58}"/>
          </ac:spMkLst>
        </pc:spChg>
      </pc:sldChg>
      <pc:sldChg chg="modSp">
        <pc:chgData name="Kazuyoshi Uesaka" userId="aeaeab76-c689-4b76-9153-89f795eadfdb" providerId="ADAL" clId="{BFA71B84-93BD-42E5-92D9-8DE591CE08FA}" dt="2018-08-24T06:38:40.038" v="26" actId="13926"/>
        <pc:sldMkLst>
          <pc:docMk/>
          <pc:sldMk cId="988894937" sldId="397"/>
        </pc:sldMkLst>
        <pc:graphicFrameChg chg="modGraphic">
          <ac:chgData name="Kazuyoshi Uesaka" userId="aeaeab76-c689-4b76-9153-89f795eadfdb" providerId="ADAL" clId="{BFA71B84-93BD-42E5-92D9-8DE591CE08FA}" dt="2018-08-24T06:38:40.038" v="26" actId="13926"/>
          <ac:graphicFrameMkLst>
            <pc:docMk/>
            <pc:sldMk cId="988894937" sldId="397"/>
            <ac:graphicFrameMk id="4" creationId="{9D36EB9C-62BD-4D69-875F-CCF172B8692E}"/>
          </ac:graphicFrameMkLst>
        </pc:graphicFrameChg>
      </pc:sldChg>
    </pc:docChg>
  </pc:docChgLst>
  <pc:docChgLst>
    <pc:chgData name="Kazuyoshi Uesaka" userId="aeaeab76-c689-4b76-9153-89f795eadfdb" providerId="ADAL" clId="{B2471F28-90A5-442E-98DB-B4EAFADD3E3F}"/>
    <pc:docChg chg="undo custSel addSld modSld">
      <pc:chgData name="Kazuyoshi Uesaka" userId="aeaeab76-c689-4b76-9153-89f795eadfdb" providerId="ADAL" clId="{B2471F28-90A5-442E-98DB-B4EAFADD3E3F}" dt="2018-08-22T13:04:09.903" v="1078" actId="27636"/>
      <pc:docMkLst>
        <pc:docMk/>
      </pc:docMkLst>
      <pc:sldChg chg="modSp">
        <pc:chgData name="Kazuyoshi Uesaka" userId="aeaeab76-c689-4b76-9153-89f795eadfdb" providerId="ADAL" clId="{B2471F28-90A5-442E-98DB-B4EAFADD3E3F}" dt="2018-08-22T13:04:09.903" v="1078" actId="27636"/>
        <pc:sldMkLst>
          <pc:docMk/>
          <pc:sldMk cId="3785356658" sldId="256"/>
        </pc:sldMkLst>
        <pc:spChg chg="mod">
          <ac:chgData name="Kazuyoshi Uesaka" userId="aeaeab76-c689-4b76-9153-89f795eadfdb" providerId="ADAL" clId="{B2471F28-90A5-442E-98DB-B4EAFADD3E3F}" dt="2018-08-22T13:04:09.903" v="1078" actId="27636"/>
          <ac:spMkLst>
            <pc:docMk/>
            <pc:sldMk cId="3785356658" sldId="256"/>
            <ac:spMk id="2" creationId="{0C967C0C-F851-4312-A3B6-CA5312C9D575}"/>
          </ac:spMkLst>
        </pc:spChg>
      </pc:sldChg>
    </pc:docChg>
  </pc:docChgLst>
  <pc:docChgLst>
    <pc:chgData name="Kazuyoshi Uesaka" userId="aeaeab76-c689-4b76-9153-89f795eadfdb" providerId="ADAL" clId="{C5F95AC6-FE0E-4DB7-93C4-293FC0FECBD9}"/>
    <pc:docChg chg="custSel addSld modSld">
      <pc:chgData name="Kazuyoshi Uesaka" userId="aeaeab76-c689-4b76-9153-89f795eadfdb" providerId="ADAL" clId="{C5F95AC6-FE0E-4DB7-93C4-293FC0FECBD9}" dt="2018-08-23T17:44:50.651" v="790" actId="20577"/>
      <pc:docMkLst>
        <pc:docMk/>
      </pc:docMkLst>
      <pc:sldChg chg="modSp">
        <pc:chgData name="Kazuyoshi Uesaka" userId="aeaeab76-c689-4b76-9153-89f795eadfdb" providerId="ADAL" clId="{C5F95AC6-FE0E-4DB7-93C4-293FC0FECBD9}" dt="2018-08-23T13:13:58.079" v="7" actId="20577"/>
        <pc:sldMkLst>
          <pc:docMk/>
          <pc:sldMk cId="3785356658" sldId="256"/>
        </pc:sldMkLst>
        <pc:spChg chg="mod">
          <ac:chgData name="Kazuyoshi Uesaka" userId="aeaeab76-c689-4b76-9153-89f795eadfdb" providerId="ADAL" clId="{C5F95AC6-FE0E-4DB7-93C4-293FC0FECBD9}" dt="2018-08-23T13:13:58.079" v="7" actId="20577"/>
          <ac:spMkLst>
            <pc:docMk/>
            <pc:sldMk cId="3785356658" sldId="256"/>
            <ac:spMk id="5" creationId="{629C934C-80F0-4A03-B4EC-824F52B68699}"/>
          </ac:spMkLst>
        </pc:spChg>
      </pc:sldChg>
      <pc:sldChg chg="modSp">
        <pc:chgData name="Kazuyoshi Uesaka" userId="aeaeab76-c689-4b76-9153-89f795eadfdb" providerId="ADAL" clId="{C5F95AC6-FE0E-4DB7-93C4-293FC0FECBD9}" dt="2018-08-23T13:16:29.391" v="31" actId="20577"/>
        <pc:sldMkLst>
          <pc:docMk/>
          <pc:sldMk cId="3193733013" sldId="258"/>
        </pc:sldMkLst>
        <pc:graphicFrameChg chg="mod modGraphic">
          <ac:chgData name="Kazuyoshi Uesaka" userId="aeaeab76-c689-4b76-9153-89f795eadfdb" providerId="ADAL" clId="{C5F95AC6-FE0E-4DB7-93C4-293FC0FECBD9}" dt="2018-08-23T13:16:29.391" v="31" actId="20577"/>
          <ac:graphicFrameMkLst>
            <pc:docMk/>
            <pc:sldMk cId="3193733013" sldId="258"/>
            <ac:graphicFrameMk id="4" creationId="{C1A1F507-D21B-40B7-B64E-132128626F5B}"/>
          </ac:graphicFrameMkLst>
        </pc:graphicFrameChg>
      </pc:sldChg>
      <pc:sldChg chg="modSp">
        <pc:chgData name="Kazuyoshi Uesaka" userId="aeaeab76-c689-4b76-9153-89f795eadfdb" providerId="ADAL" clId="{C5F95AC6-FE0E-4DB7-93C4-293FC0FECBD9}" dt="2018-08-23T17:44:50.651" v="790" actId="20577"/>
        <pc:sldMkLst>
          <pc:docMk/>
          <pc:sldMk cId="990260239" sldId="394"/>
        </pc:sldMkLst>
        <pc:spChg chg="mod">
          <ac:chgData name="Kazuyoshi Uesaka" userId="aeaeab76-c689-4b76-9153-89f795eadfdb" providerId="ADAL" clId="{C5F95AC6-FE0E-4DB7-93C4-293FC0FECBD9}" dt="2018-08-23T17:44:50.651" v="790" actId="20577"/>
          <ac:spMkLst>
            <pc:docMk/>
            <pc:sldMk cId="990260239" sldId="394"/>
            <ac:spMk id="3" creationId="{780D0F3E-1BB5-4863-A4A7-C85ABB4EDB58}"/>
          </ac:spMkLst>
        </pc:spChg>
      </pc:sldChg>
      <pc:sldChg chg="modSp">
        <pc:chgData name="Kazuyoshi Uesaka" userId="aeaeab76-c689-4b76-9153-89f795eadfdb" providerId="ADAL" clId="{C5F95AC6-FE0E-4DB7-93C4-293FC0FECBD9}" dt="2018-08-23T17:44:18.642" v="706" actId="20577"/>
        <pc:sldMkLst>
          <pc:docMk/>
          <pc:sldMk cId="4137192541" sldId="395"/>
        </pc:sldMkLst>
        <pc:spChg chg="mod">
          <ac:chgData name="Kazuyoshi Uesaka" userId="aeaeab76-c689-4b76-9153-89f795eadfdb" providerId="ADAL" clId="{C5F95AC6-FE0E-4DB7-93C4-293FC0FECBD9}" dt="2018-08-23T17:44:18.642" v="706" actId="20577"/>
          <ac:spMkLst>
            <pc:docMk/>
            <pc:sldMk cId="4137192541" sldId="395"/>
            <ac:spMk id="3" creationId="{08AB9851-DB00-499B-9BA0-1256569E2A64}"/>
          </ac:spMkLst>
        </pc:spChg>
      </pc:sldChg>
      <pc:sldChg chg="addSp delSp modSp add">
        <pc:chgData name="Kazuyoshi Uesaka" userId="aeaeab76-c689-4b76-9153-89f795eadfdb" providerId="ADAL" clId="{C5F95AC6-FE0E-4DB7-93C4-293FC0FECBD9}" dt="2018-08-23T13:47:38.446" v="705" actId="20577"/>
        <pc:sldMkLst>
          <pc:docMk/>
          <pc:sldMk cId="3342663169" sldId="396"/>
        </pc:sldMkLst>
        <pc:spChg chg="mod">
          <ac:chgData name="Kazuyoshi Uesaka" userId="aeaeab76-c689-4b76-9153-89f795eadfdb" providerId="ADAL" clId="{C5F95AC6-FE0E-4DB7-93C4-293FC0FECBD9}" dt="2018-08-23T13:27:18.194" v="365" actId="20577"/>
          <ac:spMkLst>
            <pc:docMk/>
            <pc:sldMk cId="3342663169" sldId="396"/>
            <ac:spMk id="2" creationId="{372624D6-0F10-4A5B-B44F-1CC3590F1047}"/>
          </ac:spMkLst>
        </pc:spChg>
        <pc:spChg chg="del">
          <ac:chgData name="Kazuyoshi Uesaka" userId="aeaeab76-c689-4b76-9153-89f795eadfdb" providerId="ADAL" clId="{C5F95AC6-FE0E-4DB7-93C4-293FC0FECBD9}" dt="2018-08-23T13:16:22.234" v="29" actId="20577"/>
          <ac:spMkLst>
            <pc:docMk/>
            <pc:sldMk cId="3342663169" sldId="396"/>
            <ac:spMk id="3" creationId="{505DDEE1-1CB4-404E-94B8-58FC7841541F}"/>
          </ac:spMkLst>
        </pc:spChg>
        <pc:spChg chg="add mod">
          <ac:chgData name="Kazuyoshi Uesaka" userId="aeaeab76-c689-4b76-9153-89f795eadfdb" providerId="ADAL" clId="{C5F95AC6-FE0E-4DB7-93C4-293FC0FECBD9}" dt="2018-08-23T13:28:35.103" v="663" actId="20577"/>
          <ac:spMkLst>
            <pc:docMk/>
            <pc:sldMk cId="3342663169" sldId="396"/>
            <ac:spMk id="5" creationId="{81B53F7E-B20D-44DB-9ABD-75FFC06A39DD}"/>
          </ac:spMkLst>
        </pc:spChg>
        <pc:graphicFrameChg chg="add del mod">
          <ac:chgData name="Kazuyoshi Uesaka" userId="aeaeab76-c689-4b76-9153-89f795eadfdb" providerId="ADAL" clId="{C5F95AC6-FE0E-4DB7-93C4-293FC0FECBD9}" dt="2018-08-23T13:16:45.998" v="33" actId="20577"/>
          <ac:graphicFrameMkLst>
            <pc:docMk/>
            <pc:sldMk cId="3342663169" sldId="396"/>
            <ac:graphicFrameMk id="4" creationId="{79767601-5930-469E-9E96-A09DB01FEE9B}"/>
          </ac:graphicFrameMkLst>
        </pc:graphicFrameChg>
        <pc:graphicFrameChg chg="add mod modGraphic">
          <ac:chgData name="Kazuyoshi Uesaka" userId="aeaeab76-c689-4b76-9153-89f795eadfdb" providerId="ADAL" clId="{C5F95AC6-FE0E-4DB7-93C4-293FC0FECBD9}" dt="2018-08-23T13:29:52.562" v="673" actId="1036"/>
          <ac:graphicFrameMkLst>
            <pc:docMk/>
            <pc:sldMk cId="3342663169" sldId="396"/>
            <ac:graphicFrameMk id="6" creationId="{A8D01CF7-FF4D-41A5-A3FB-6F74ECFAC13D}"/>
          </ac:graphicFrameMkLst>
        </pc:graphicFrameChg>
        <pc:graphicFrameChg chg="add mod modGraphic">
          <ac:chgData name="Kazuyoshi Uesaka" userId="aeaeab76-c689-4b76-9153-89f795eadfdb" providerId="ADAL" clId="{C5F95AC6-FE0E-4DB7-93C4-293FC0FECBD9}" dt="2018-08-23T13:47:38.446" v="705" actId="20577"/>
          <ac:graphicFrameMkLst>
            <pc:docMk/>
            <pc:sldMk cId="3342663169" sldId="396"/>
            <ac:graphicFrameMk id="7" creationId="{A218E16E-65CC-4E0C-93EA-87009DB51FB3}"/>
          </ac:graphicFrameMkLst>
        </pc:graphicFrameChg>
      </pc:sldChg>
    </pc:docChg>
  </pc:docChgLst>
  <pc:docChgLst>
    <pc:chgData name="Kazuyoshi Uesaka" userId="aeaeab76-c689-4b76-9153-89f795eadfdb" providerId="ADAL" clId="{545778B7-BE03-4249-B1A8-947F8D9CC623}"/>
    <pc:docChg chg="undo custSel addSld delSld modSld sldOrd">
      <pc:chgData name="Kazuyoshi Uesaka" userId="aeaeab76-c689-4b76-9153-89f795eadfdb" providerId="ADAL" clId="{545778B7-BE03-4249-B1A8-947F8D9CC623}" dt="2018-08-23T07:08:05.615" v="1066" actId="13926"/>
      <pc:docMkLst>
        <pc:docMk/>
      </pc:docMkLst>
      <pc:sldChg chg="modSp">
        <pc:chgData name="Kazuyoshi Uesaka" userId="aeaeab76-c689-4b76-9153-89f795eadfdb" providerId="ADAL" clId="{545778B7-BE03-4249-B1A8-947F8D9CC623}" dt="2018-08-22T19:00:16.870" v="4" actId="20577"/>
        <pc:sldMkLst>
          <pc:docMk/>
          <pc:sldMk cId="3785356658" sldId="256"/>
        </pc:sldMkLst>
        <pc:spChg chg="mod">
          <ac:chgData name="Kazuyoshi Uesaka" userId="aeaeab76-c689-4b76-9153-89f795eadfdb" providerId="ADAL" clId="{545778B7-BE03-4249-B1A8-947F8D9CC623}" dt="2018-08-22T19:00:08.986" v="0" actId="20577"/>
          <ac:spMkLst>
            <pc:docMk/>
            <pc:sldMk cId="3785356658" sldId="256"/>
            <ac:spMk id="2" creationId="{0C967C0C-F851-4312-A3B6-CA5312C9D575}"/>
          </ac:spMkLst>
        </pc:spChg>
        <pc:spChg chg="mod">
          <ac:chgData name="Kazuyoshi Uesaka" userId="aeaeab76-c689-4b76-9153-89f795eadfdb" providerId="ADAL" clId="{545778B7-BE03-4249-B1A8-947F8D9CC623}" dt="2018-08-22T19:00:16.870" v="4" actId="20577"/>
          <ac:spMkLst>
            <pc:docMk/>
            <pc:sldMk cId="3785356658" sldId="256"/>
            <ac:spMk id="5" creationId="{629C934C-80F0-4A03-B4EC-824F52B68699}"/>
          </ac:spMkLst>
        </pc:spChg>
      </pc:sldChg>
      <pc:sldChg chg="modSp add del">
        <pc:chgData name="Kazuyoshi Uesaka" userId="aeaeab76-c689-4b76-9153-89f795eadfdb" providerId="ADAL" clId="{545778B7-BE03-4249-B1A8-947F8D9CC623}" dt="2018-08-23T03:41:26.078" v="673" actId="2696"/>
        <pc:sldMkLst>
          <pc:docMk/>
          <pc:sldMk cId="1635593722" sldId="257"/>
        </pc:sldMkLst>
        <pc:spChg chg="mod">
          <ac:chgData name="Kazuyoshi Uesaka" userId="aeaeab76-c689-4b76-9153-89f795eadfdb" providerId="ADAL" clId="{545778B7-BE03-4249-B1A8-947F8D9CC623}" dt="2018-08-22T19:09:02.158" v="93" actId="20577"/>
          <ac:spMkLst>
            <pc:docMk/>
            <pc:sldMk cId="1635593722" sldId="257"/>
            <ac:spMk id="3" creationId="{97721000-EC9B-4869-A170-7A012EBD6825}"/>
          </ac:spMkLst>
        </pc:spChg>
      </pc:sldChg>
      <pc:sldChg chg="addSp delSp modSp add">
        <pc:chgData name="Kazuyoshi Uesaka" userId="aeaeab76-c689-4b76-9153-89f795eadfdb" providerId="ADAL" clId="{545778B7-BE03-4249-B1A8-947F8D9CC623}" dt="2018-08-23T06:58:23.584" v="1065" actId="20577"/>
        <pc:sldMkLst>
          <pc:docMk/>
          <pc:sldMk cId="3193733013" sldId="258"/>
        </pc:sldMkLst>
        <pc:spChg chg="mod">
          <ac:chgData name="Kazuyoshi Uesaka" userId="aeaeab76-c689-4b76-9153-89f795eadfdb" providerId="ADAL" clId="{545778B7-BE03-4249-B1A8-947F8D9CC623}" dt="2018-08-23T03:37:03.878" v="435" actId="20577"/>
          <ac:spMkLst>
            <pc:docMk/>
            <pc:sldMk cId="3193733013" sldId="258"/>
            <ac:spMk id="2" creationId="{23F841A7-D8DF-4484-8F54-EB2D23AAE328}"/>
          </ac:spMkLst>
        </pc:spChg>
        <pc:spChg chg="del mod">
          <ac:chgData name="Kazuyoshi Uesaka" userId="aeaeab76-c689-4b76-9153-89f795eadfdb" providerId="ADAL" clId="{545778B7-BE03-4249-B1A8-947F8D9CC623}" dt="2018-08-23T03:26:02.095" v="105" actId="1036"/>
          <ac:spMkLst>
            <pc:docMk/>
            <pc:sldMk cId="3193733013" sldId="258"/>
            <ac:spMk id="3" creationId="{F7B027D0-BC3F-4DCC-A9DA-729DD98CA8F1}"/>
          </ac:spMkLst>
        </pc:spChg>
        <pc:graphicFrameChg chg="add mod modGraphic">
          <ac:chgData name="Kazuyoshi Uesaka" userId="aeaeab76-c689-4b76-9153-89f795eadfdb" providerId="ADAL" clId="{545778B7-BE03-4249-B1A8-947F8D9CC623}" dt="2018-08-23T06:58:23.584" v="1065" actId="20577"/>
          <ac:graphicFrameMkLst>
            <pc:docMk/>
            <pc:sldMk cId="3193733013" sldId="258"/>
            <ac:graphicFrameMk id="4" creationId="{C1A1F507-D21B-40B7-B64E-132128626F5B}"/>
          </ac:graphicFrameMkLst>
        </pc:graphicFrameChg>
      </pc:sldChg>
      <pc:sldChg chg="modSp add del">
        <pc:chgData name="Kazuyoshi Uesaka" userId="aeaeab76-c689-4b76-9153-89f795eadfdb" providerId="ADAL" clId="{545778B7-BE03-4249-B1A8-947F8D9CC623}" dt="2018-08-23T03:41:04.594" v="664" actId="2696"/>
        <pc:sldMkLst>
          <pc:docMk/>
          <pc:sldMk cId="61542649" sldId="370"/>
        </pc:sldMkLst>
        <pc:spChg chg="mod">
          <ac:chgData name="Kazuyoshi Uesaka" userId="aeaeab76-c689-4b76-9153-89f795eadfdb" providerId="ADAL" clId="{545778B7-BE03-4249-B1A8-947F8D9CC623}" dt="2018-08-22T22:03:52.328" v="96" actId="27636"/>
          <ac:spMkLst>
            <pc:docMk/>
            <pc:sldMk cId="61542649" sldId="370"/>
            <ac:spMk id="3" creationId="{9FAC9B6B-2A35-4546-B0AD-4F0014BF09D1}"/>
          </ac:spMkLst>
        </pc:spChg>
      </pc:sldChg>
      <pc:sldChg chg="add del">
        <pc:chgData name="Kazuyoshi Uesaka" userId="aeaeab76-c689-4b76-9153-89f795eadfdb" providerId="ADAL" clId="{545778B7-BE03-4249-B1A8-947F8D9CC623}" dt="2018-08-23T03:25:05.577" v="100" actId="2696"/>
        <pc:sldMkLst>
          <pc:docMk/>
          <pc:sldMk cId="2871778623" sldId="383"/>
        </pc:sldMkLst>
      </pc:sldChg>
      <pc:sldChg chg="modSp add del">
        <pc:chgData name="Kazuyoshi Uesaka" userId="aeaeab76-c689-4b76-9153-89f795eadfdb" providerId="ADAL" clId="{545778B7-BE03-4249-B1A8-947F8D9CC623}" dt="2018-08-23T03:41:06.125" v="665" actId="2696"/>
        <pc:sldMkLst>
          <pc:docMk/>
          <pc:sldMk cId="2092256428" sldId="384"/>
        </pc:sldMkLst>
        <pc:spChg chg="mod">
          <ac:chgData name="Kazuyoshi Uesaka" userId="aeaeab76-c689-4b76-9153-89f795eadfdb" providerId="ADAL" clId="{545778B7-BE03-4249-B1A8-947F8D9CC623}" dt="2018-08-22T22:03:52.422" v="97" actId="27636"/>
          <ac:spMkLst>
            <pc:docMk/>
            <pc:sldMk cId="2092256428" sldId="384"/>
            <ac:spMk id="3" creationId="{4D189713-19BB-4B94-AC43-753AB8B2272E}"/>
          </ac:spMkLst>
        </pc:spChg>
      </pc:sldChg>
      <pc:sldChg chg="add del">
        <pc:chgData name="Kazuyoshi Uesaka" userId="aeaeab76-c689-4b76-9153-89f795eadfdb" providerId="ADAL" clId="{545778B7-BE03-4249-B1A8-947F8D9CC623}" dt="2018-08-23T03:41:09.556" v="667" actId="2696"/>
        <pc:sldMkLst>
          <pc:docMk/>
          <pc:sldMk cId="581492169" sldId="385"/>
        </pc:sldMkLst>
      </pc:sldChg>
      <pc:sldChg chg="modSp add del">
        <pc:chgData name="Kazuyoshi Uesaka" userId="aeaeab76-c689-4b76-9153-89f795eadfdb" providerId="ADAL" clId="{545778B7-BE03-4249-B1A8-947F8D9CC623}" dt="2018-08-23T03:41:08.095" v="666" actId="2696"/>
        <pc:sldMkLst>
          <pc:docMk/>
          <pc:sldMk cId="752540358" sldId="386"/>
        </pc:sldMkLst>
        <pc:spChg chg="mod">
          <ac:chgData name="Kazuyoshi Uesaka" userId="aeaeab76-c689-4b76-9153-89f795eadfdb" providerId="ADAL" clId="{545778B7-BE03-4249-B1A8-947F8D9CC623}" dt="2018-08-22T22:03:52.469" v="98" actId="27636"/>
          <ac:spMkLst>
            <pc:docMk/>
            <pc:sldMk cId="752540358" sldId="386"/>
            <ac:spMk id="3" creationId="{FBFEB3AB-BB54-4128-B2EB-90118E3E15B7}"/>
          </ac:spMkLst>
        </pc:spChg>
      </pc:sldChg>
      <pc:sldChg chg="add del">
        <pc:chgData name="Kazuyoshi Uesaka" userId="aeaeab76-c689-4b76-9153-89f795eadfdb" providerId="ADAL" clId="{545778B7-BE03-4249-B1A8-947F8D9CC623}" dt="2018-08-23T03:41:12.650" v="669" actId="2696"/>
        <pc:sldMkLst>
          <pc:docMk/>
          <pc:sldMk cId="1008445762" sldId="387"/>
        </pc:sldMkLst>
      </pc:sldChg>
      <pc:sldChg chg="add del">
        <pc:chgData name="Kazuyoshi Uesaka" userId="aeaeab76-c689-4b76-9153-89f795eadfdb" providerId="ADAL" clId="{545778B7-BE03-4249-B1A8-947F8D9CC623}" dt="2018-08-23T03:41:15.464" v="670" actId="2696"/>
        <pc:sldMkLst>
          <pc:docMk/>
          <pc:sldMk cId="175107625" sldId="388"/>
        </pc:sldMkLst>
      </pc:sldChg>
      <pc:sldChg chg="add del">
        <pc:chgData name="Kazuyoshi Uesaka" userId="aeaeab76-c689-4b76-9153-89f795eadfdb" providerId="ADAL" clId="{545778B7-BE03-4249-B1A8-947F8D9CC623}" dt="2018-08-23T03:41:28.236" v="674" actId="2696"/>
        <pc:sldMkLst>
          <pc:docMk/>
          <pc:sldMk cId="2630292154" sldId="389"/>
        </pc:sldMkLst>
      </pc:sldChg>
      <pc:sldChg chg="add del">
        <pc:chgData name="Kazuyoshi Uesaka" userId="aeaeab76-c689-4b76-9153-89f795eadfdb" providerId="ADAL" clId="{545778B7-BE03-4249-B1A8-947F8D9CC623}" dt="2018-08-23T03:41:10.321" v="668" actId="2696"/>
        <pc:sldMkLst>
          <pc:docMk/>
          <pc:sldMk cId="2202478044" sldId="390"/>
        </pc:sldMkLst>
      </pc:sldChg>
      <pc:sldChg chg="modSp add del">
        <pc:chgData name="Kazuyoshi Uesaka" userId="aeaeab76-c689-4b76-9153-89f795eadfdb" providerId="ADAL" clId="{545778B7-BE03-4249-B1A8-947F8D9CC623}" dt="2018-08-23T03:41:16.354" v="671" actId="2696"/>
        <pc:sldMkLst>
          <pc:docMk/>
          <pc:sldMk cId="2900665281" sldId="391"/>
        </pc:sldMkLst>
        <pc:spChg chg="mod">
          <ac:chgData name="Kazuyoshi Uesaka" userId="aeaeab76-c689-4b76-9153-89f795eadfdb" providerId="ADAL" clId="{545778B7-BE03-4249-B1A8-947F8D9CC623}" dt="2018-08-22T22:03:52.516" v="99" actId="27636"/>
          <ac:spMkLst>
            <pc:docMk/>
            <pc:sldMk cId="2900665281" sldId="391"/>
            <ac:spMk id="2" creationId="{C32F2020-141F-4CBF-BAC7-F4C103A01A61}"/>
          </ac:spMkLst>
        </pc:spChg>
      </pc:sldChg>
      <pc:sldChg chg="add del">
        <pc:chgData name="Kazuyoshi Uesaka" userId="aeaeab76-c689-4b76-9153-89f795eadfdb" providerId="ADAL" clId="{545778B7-BE03-4249-B1A8-947F8D9CC623}" dt="2018-08-23T03:41:18.340" v="672" actId="2696"/>
        <pc:sldMkLst>
          <pc:docMk/>
          <pc:sldMk cId="2327102469" sldId="392"/>
        </pc:sldMkLst>
      </pc:sldChg>
      <pc:sldChg chg="modSp add del">
        <pc:chgData name="Kazuyoshi Uesaka" userId="aeaeab76-c689-4b76-9153-89f795eadfdb" providerId="ADAL" clId="{545778B7-BE03-4249-B1A8-947F8D9CC623}" dt="2018-08-23T03:40:41.462" v="662" actId="2696"/>
        <pc:sldMkLst>
          <pc:docMk/>
          <pc:sldMk cId="1162378837" sldId="393"/>
        </pc:sldMkLst>
        <pc:spChg chg="mod">
          <ac:chgData name="Kazuyoshi Uesaka" userId="aeaeab76-c689-4b76-9153-89f795eadfdb" providerId="ADAL" clId="{545778B7-BE03-4249-B1A8-947F8D9CC623}" dt="2018-08-23T03:28:28.507" v="203" actId="20577"/>
          <ac:spMkLst>
            <pc:docMk/>
            <pc:sldMk cId="1162378837" sldId="393"/>
            <ac:spMk id="2" creationId="{AB97F776-6EA7-4962-B729-F8B462035674}"/>
          </ac:spMkLst>
        </pc:spChg>
        <pc:spChg chg="mod">
          <ac:chgData name="Kazuyoshi Uesaka" userId="aeaeab76-c689-4b76-9153-89f795eadfdb" providerId="ADAL" clId="{545778B7-BE03-4249-B1A8-947F8D9CC623}" dt="2018-08-23T03:29:32.249" v="283" actId="20577"/>
          <ac:spMkLst>
            <pc:docMk/>
            <pc:sldMk cId="1162378837" sldId="393"/>
            <ac:spMk id="3" creationId="{F8F0603C-C183-47C0-B200-860C73C27D4A}"/>
          </ac:spMkLst>
        </pc:spChg>
      </pc:sldChg>
      <pc:sldChg chg="modSp add ord">
        <pc:chgData name="Kazuyoshi Uesaka" userId="aeaeab76-c689-4b76-9153-89f795eadfdb" providerId="ADAL" clId="{545778B7-BE03-4249-B1A8-947F8D9CC623}" dt="2018-08-23T07:08:05.615" v="1066" actId="13926"/>
        <pc:sldMkLst>
          <pc:docMk/>
          <pc:sldMk cId="990260239" sldId="394"/>
        </pc:sldMkLst>
        <pc:spChg chg="mod">
          <ac:chgData name="Kazuyoshi Uesaka" userId="aeaeab76-c689-4b76-9153-89f795eadfdb" providerId="ADAL" clId="{545778B7-BE03-4249-B1A8-947F8D9CC623}" dt="2018-08-23T03:29:38.350" v="294" actId="20577"/>
          <ac:spMkLst>
            <pc:docMk/>
            <pc:sldMk cId="990260239" sldId="394"/>
            <ac:spMk id="2" creationId="{3C5EAA01-EC9A-4234-9843-40CF752E7F97}"/>
          </ac:spMkLst>
        </pc:spChg>
        <pc:spChg chg="mod">
          <ac:chgData name="Kazuyoshi Uesaka" userId="aeaeab76-c689-4b76-9153-89f795eadfdb" providerId="ADAL" clId="{545778B7-BE03-4249-B1A8-947F8D9CC623}" dt="2018-08-23T07:08:05.615" v="1066" actId="13926"/>
          <ac:spMkLst>
            <pc:docMk/>
            <pc:sldMk cId="990260239" sldId="394"/>
            <ac:spMk id="3" creationId="{780D0F3E-1BB5-4863-A4A7-C85ABB4EDB58}"/>
          </ac:spMkLst>
        </pc:spChg>
      </pc:sldChg>
      <pc:sldChg chg="modSp add ord">
        <pc:chgData name="Kazuyoshi Uesaka" userId="aeaeab76-c689-4b76-9153-89f795eadfdb" providerId="ADAL" clId="{545778B7-BE03-4249-B1A8-947F8D9CC623}" dt="2018-08-23T03:50:54.481" v="959" actId="20577"/>
        <pc:sldMkLst>
          <pc:docMk/>
          <pc:sldMk cId="4137192541" sldId="395"/>
        </pc:sldMkLst>
        <pc:spChg chg="mod">
          <ac:chgData name="Kazuyoshi Uesaka" userId="aeaeab76-c689-4b76-9153-89f795eadfdb" providerId="ADAL" clId="{545778B7-BE03-4249-B1A8-947F8D9CC623}" dt="2018-08-23T03:42:08.422" v="686" actId="20577"/>
          <ac:spMkLst>
            <pc:docMk/>
            <pc:sldMk cId="4137192541" sldId="395"/>
            <ac:spMk id="2" creationId="{90E56590-40A2-4743-B484-070BF1C1F606}"/>
          </ac:spMkLst>
        </pc:spChg>
        <pc:spChg chg="mod">
          <ac:chgData name="Kazuyoshi Uesaka" userId="aeaeab76-c689-4b76-9153-89f795eadfdb" providerId="ADAL" clId="{545778B7-BE03-4249-B1A8-947F8D9CC623}" dt="2018-08-23T03:50:54.481" v="959" actId="20577"/>
          <ac:spMkLst>
            <pc:docMk/>
            <pc:sldMk cId="4137192541" sldId="395"/>
            <ac:spMk id="3" creationId="{08AB9851-DB00-499B-9BA0-1256569E2A64}"/>
          </ac:spMkLst>
        </pc:spChg>
      </pc:sldChg>
      <pc:sldChg chg="modSp add del">
        <pc:chgData name="Kazuyoshi Uesaka" userId="aeaeab76-c689-4b76-9153-89f795eadfdb" providerId="ADAL" clId="{545778B7-BE03-4249-B1A8-947F8D9CC623}" dt="2018-08-23T03:47:31.711" v="875" actId="2696"/>
        <pc:sldMkLst>
          <pc:docMk/>
          <pc:sldMk cId="4136833787" sldId="396"/>
        </pc:sldMkLst>
        <pc:spChg chg="mod">
          <ac:chgData name="Kazuyoshi Uesaka" userId="aeaeab76-c689-4b76-9153-89f795eadfdb" providerId="ADAL" clId="{545778B7-BE03-4249-B1A8-947F8D9CC623}" dt="2018-08-23T03:46:45.275" v="874" actId="20577"/>
          <ac:spMkLst>
            <pc:docMk/>
            <pc:sldMk cId="4136833787" sldId="396"/>
            <ac:spMk id="2" creationId="{73842070-8207-419A-B11B-8EF4F3A230B1}"/>
          </ac:spMkLst>
        </pc:spChg>
      </pc:sldChg>
    </pc:docChg>
  </pc:docChgLst>
  <pc:docChgLst>
    <pc:chgData name="Kazuyoshi Uesaka" userId="aeaeab76-c689-4b76-9153-89f795eadfdb" providerId="ADAL" clId="{CF6089C5-D648-4C86-AB21-E261809F9C05}"/>
    <pc:docChg chg="undo modSld">
      <pc:chgData name="Kazuyoshi Uesaka" userId="aeaeab76-c689-4b76-9153-89f795eadfdb" providerId="ADAL" clId="{CF6089C5-D648-4C86-AB21-E261809F9C05}" dt="2018-08-24T04:13:47.584" v="47" actId="20577"/>
      <pc:docMkLst>
        <pc:docMk/>
      </pc:docMkLst>
      <pc:sldChg chg="modSp">
        <pc:chgData name="Kazuyoshi Uesaka" userId="aeaeab76-c689-4b76-9153-89f795eadfdb" providerId="ADAL" clId="{CF6089C5-D648-4C86-AB21-E261809F9C05}" dt="2018-08-24T04:13:47.584" v="47" actId="20577"/>
        <pc:sldMkLst>
          <pc:docMk/>
          <pc:sldMk cId="3193733013" sldId="258"/>
        </pc:sldMkLst>
        <pc:graphicFrameChg chg="mod modGraphic">
          <ac:chgData name="Kazuyoshi Uesaka" userId="aeaeab76-c689-4b76-9153-89f795eadfdb" providerId="ADAL" clId="{CF6089C5-D648-4C86-AB21-E261809F9C05}" dt="2018-08-24T04:13:47.584" v="47" actId="20577"/>
          <ac:graphicFrameMkLst>
            <pc:docMk/>
            <pc:sldMk cId="3193733013" sldId="258"/>
            <ac:graphicFrameMk id="4" creationId="{C1A1F507-D21B-40B7-B64E-132128626F5B}"/>
          </ac:graphicFrameMkLst>
        </pc:graphicFrameChg>
      </pc:sldChg>
      <pc:sldChg chg="modSp modNotesTx">
        <pc:chgData name="Kazuyoshi Uesaka" userId="aeaeab76-c689-4b76-9153-89f795eadfdb" providerId="ADAL" clId="{CF6089C5-D648-4C86-AB21-E261809F9C05}" dt="2018-08-24T04:10:59.341" v="1" actId="13926"/>
        <pc:sldMkLst>
          <pc:docMk/>
          <pc:sldMk cId="990260239" sldId="394"/>
        </pc:sldMkLst>
        <pc:spChg chg="mod">
          <ac:chgData name="Kazuyoshi Uesaka" userId="aeaeab76-c689-4b76-9153-89f795eadfdb" providerId="ADAL" clId="{CF6089C5-D648-4C86-AB21-E261809F9C05}" dt="2018-08-24T04:10:59.341" v="1" actId="13926"/>
          <ac:spMkLst>
            <pc:docMk/>
            <pc:sldMk cId="990260239" sldId="394"/>
            <ac:spMk id="3" creationId="{780D0F3E-1BB5-4863-A4A7-C85ABB4EDB58}"/>
          </ac:spMkLst>
        </pc:spChg>
      </pc:sldChg>
    </pc:docChg>
  </pc:docChgLst>
  <pc:docChgLst>
    <pc:chgData name="Kazuyoshi Uesaka" userId="aeaeab76-c689-4b76-9153-89f795eadfdb" providerId="ADAL" clId="{9107116F-9705-46C8-AA8B-228D5443225D}"/>
    <pc:docChg chg="undo custSel addSld delSld modSld">
      <pc:chgData name="Kazuyoshi Uesaka" userId="aeaeab76-c689-4b76-9153-89f795eadfdb" providerId="ADAL" clId="{9107116F-9705-46C8-AA8B-228D5443225D}" dt="2018-08-24T04:09:15.605" v="365" actId="20577"/>
      <pc:docMkLst>
        <pc:docMk/>
      </pc:docMkLst>
      <pc:sldChg chg="modSp">
        <pc:chgData name="Kazuyoshi Uesaka" userId="aeaeab76-c689-4b76-9153-89f795eadfdb" providerId="ADAL" clId="{9107116F-9705-46C8-AA8B-228D5443225D}" dt="2018-08-24T03:56:37.935" v="342" actId="20577"/>
        <pc:sldMkLst>
          <pc:docMk/>
          <pc:sldMk cId="3193733013" sldId="258"/>
        </pc:sldMkLst>
        <pc:graphicFrameChg chg="modGraphic">
          <ac:chgData name="Kazuyoshi Uesaka" userId="aeaeab76-c689-4b76-9153-89f795eadfdb" providerId="ADAL" clId="{9107116F-9705-46C8-AA8B-228D5443225D}" dt="2018-08-24T03:56:37.935" v="342" actId="20577"/>
          <ac:graphicFrameMkLst>
            <pc:docMk/>
            <pc:sldMk cId="3193733013" sldId="258"/>
            <ac:graphicFrameMk id="4" creationId="{C1A1F507-D21B-40B7-B64E-132128626F5B}"/>
          </ac:graphicFrameMkLst>
        </pc:graphicFrameChg>
      </pc:sldChg>
      <pc:sldChg chg="modSp">
        <pc:chgData name="Kazuyoshi Uesaka" userId="aeaeab76-c689-4b76-9153-89f795eadfdb" providerId="ADAL" clId="{9107116F-9705-46C8-AA8B-228D5443225D}" dt="2018-08-24T03:50:10.727" v="70" actId="13926"/>
        <pc:sldMkLst>
          <pc:docMk/>
          <pc:sldMk cId="990260239" sldId="394"/>
        </pc:sldMkLst>
        <pc:spChg chg="mod">
          <ac:chgData name="Kazuyoshi Uesaka" userId="aeaeab76-c689-4b76-9153-89f795eadfdb" providerId="ADAL" clId="{9107116F-9705-46C8-AA8B-228D5443225D}" dt="2018-08-24T03:50:10.727" v="70" actId="13926"/>
          <ac:spMkLst>
            <pc:docMk/>
            <pc:sldMk cId="990260239" sldId="394"/>
            <ac:spMk id="3" creationId="{780D0F3E-1BB5-4863-A4A7-C85ABB4EDB58}"/>
          </ac:spMkLst>
        </pc:spChg>
      </pc:sldChg>
      <pc:sldChg chg="modSp">
        <pc:chgData name="Kazuyoshi Uesaka" userId="aeaeab76-c689-4b76-9153-89f795eadfdb" providerId="ADAL" clId="{9107116F-9705-46C8-AA8B-228D5443225D}" dt="2018-08-24T03:51:00.148" v="128" actId="13926"/>
        <pc:sldMkLst>
          <pc:docMk/>
          <pc:sldMk cId="4137192541" sldId="395"/>
        </pc:sldMkLst>
        <pc:spChg chg="mod">
          <ac:chgData name="Kazuyoshi Uesaka" userId="aeaeab76-c689-4b76-9153-89f795eadfdb" providerId="ADAL" clId="{9107116F-9705-46C8-AA8B-228D5443225D}" dt="2018-08-24T03:51:00.148" v="128" actId="13926"/>
          <ac:spMkLst>
            <pc:docMk/>
            <pc:sldMk cId="4137192541" sldId="395"/>
            <ac:spMk id="3" creationId="{08AB9851-DB00-499B-9BA0-1256569E2A64}"/>
          </ac:spMkLst>
        </pc:spChg>
      </pc:sldChg>
      <pc:sldChg chg="addSp delSp del">
        <pc:chgData name="Kazuyoshi Uesaka" userId="aeaeab76-c689-4b76-9153-89f795eadfdb" providerId="ADAL" clId="{9107116F-9705-46C8-AA8B-228D5443225D}" dt="2018-08-24T03:56:52.369" v="343" actId="2696"/>
        <pc:sldMkLst>
          <pc:docMk/>
          <pc:sldMk cId="3342663169" sldId="396"/>
        </pc:sldMkLst>
        <pc:graphicFrameChg chg="del">
          <ac:chgData name="Kazuyoshi Uesaka" userId="aeaeab76-c689-4b76-9153-89f795eadfdb" providerId="ADAL" clId="{9107116F-9705-46C8-AA8B-228D5443225D}" dt="2018-08-24T03:53:14.002" v="203" actId="2696"/>
          <ac:graphicFrameMkLst>
            <pc:docMk/>
            <pc:sldMk cId="3342663169" sldId="396"/>
            <ac:graphicFrameMk id="6" creationId="{A8D01CF7-FF4D-41A5-A3FB-6F74ECFAC13D}"/>
          </ac:graphicFrameMkLst>
        </pc:graphicFrameChg>
        <pc:graphicFrameChg chg="add del">
          <ac:chgData name="Kazuyoshi Uesaka" userId="aeaeab76-c689-4b76-9153-89f795eadfdb" providerId="ADAL" clId="{9107116F-9705-46C8-AA8B-228D5443225D}" dt="2018-08-24T03:53:27.090" v="206" actId="2696"/>
          <ac:graphicFrameMkLst>
            <pc:docMk/>
            <pc:sldMk cId="3342663169" sldId="396"/>
            <ac:graphicFrameMk id="7" creationId="{A218E16E-65CC-4E0C-93EA-87009DB51FB3}"/>
          </ac:graphicFrameMkLst>
        </pc:graphicFrameChg>
      </pc:sldChg>
      <pc:sldChg chg="addSp modSp add">
        <pc:chgData name="Kazuyoshi Uesaka" userId="aeaeab76-c689-4b76-9153-89f795eadfdb" providerId="ADAL" clId="{9107116F-9705-46C8-AA8B-228D5443225D}" dt="2018-08-24T04:09:15.605" v="365" actId="20577"/>
        <pc:sldMkLst>
          <pc:docMk/>
          <pc:sldMk cId="988894937" sldId="397"/>
        </pc:sldMkLst>
        <pc:spChg chg="mod">
          <ac:chgData name="Kazuyoshi Uesaka" userId="aeaeab76-c689-4b76-9153-89f795eadfdb" providerId="ADAL" clId="{9107116F-9705-46C8-AA8B-228D5443225D}" dt="2018-08-24T03:53:59.748" v="246" actId="20577"/>
          <ac:spMkLst>
            <pc:docMk/>
            <pc:sldMk cId="988894937" sldId="397"/>
            <ac:spMk id="2" creationId="{B2869D14-FADA-42A6-A249-0425A71246F7}"/>
          </ac:spMkLst>
        </pc:spChg>
        <pc:spChg chg="mod">
          <ac:chgData name="Kazuyoshi Uesaka" userId="aeaeab76-c689-4b76-9153-89f795eadfdb" providerId="ADAL" clId="{9107116F-9705-46C8-AA8B-228D5443225D}" dt="2018-08-24T04:09:15.605" v="365" actId="20577"/>
          <ac:spMkLst>
            <pc:docMk/>
            <pc:sldMk cId="988894937" sldId="397"/>
            <ac:spMk id="3" creationId="{AF038FE2-C610-490D-8DA7-C563F7BF79D7}"/>
          </ac:spMkLst>
        </pc:spChg>
        <pc:graphicFrameChg chg="add mod modGraphic">
          <ac:chgData name="Kazuyoshi Uesaka" userId="aeaeab76-c689-4b76-9153-89f795eadfdb" providerId="ADAL" clId="{9107116F-9705-46C8-AA8B-228D5443225D}" dt="2018-08-24T03:59:46.992" v="363" actId="20577"/>
          <ac:graphicFrameMkLst>
            <pc:docMk/>
            <pc:sldMk cId="988894937" sldId="397"/>
            <ac:graphicFrameMk id="4" creationId="{9D36EB9C-62BD-4D69-875F-CCF172B8692E}"/>
          </ac:graphicFrameMkLst>
        </pc:graphicFrameChg>
      </pc:sldChg>
      <pc:sldChg chg="addSp modSp add">
        <pc:chgData name="Kazuyoshi Uesaka" userId="aeaeab76-c689-4b76-9153-89f795eadfdb" providerId="ADAL" clId="{9107116F-9705-46C8-AA8B-228D5443225D}" dt="2018-08-24T03:57:40.096" v="355" actId="2165"/>
        <pc:sldMkLst>
          <pc:docMk/>
          <pc:sldMk cId="1765467155" sldId="398"/>
        </pc:sldMkLst>
        <pc:spChg chg="mod">
          <ac:chgData name="Kazuyoshi Uesaka" userId="aeaeab76-c689-4b76-9153-89f795eadfdb" providerId="ADAL" clId="{9107116F-9705-46C8-AA8B-228D5443225D}" dt="2018-08-24T03:51:25.399" v="133" actId="20577"/>
          <ac:spMkLst>
            <pc:docMk/>
            <pc:sldMk cId="1765467155" sldId="398"/>
            <ac:spMk id="2" creationId="{CA767642-495E-4EE1-AD17-799C4F2F200A}"/>
          </ac:spMkLst>
        </pc:spChg>
        <pc:spChg chg="mod">
          <ac:chgData name="Kazuyoshi Uesaka" userId="aeaeab76-c689-4b76-9153-89f795eadfdb" providerId="ADAL" clId="{9107116F-9705-46C8-AA8B-228D5443225D}" dt="2018-08-24T03:53:09.016" v="202" actId="2165"/>
          <ac:spMkLst>
            <pc:docMk/>
            <pc:sldMk cId="1765467155" sldId="398"/>
            <ac:spMk id="3" creationId="{2B6F21B4-51D3-42FB-9984-65D48B52CE1E}"/>
          </ac:spMkLst>
        </pc:spChg>
        <pc:graphicFrameChg chg="add mod modGraphic">
          <ac:chgData name="Kazuyoshi Uesaka" userId="aeaeab76-c689-4b76-9153-89f795eadfdb" providerId="ADAL" clId="{9107116F-9705-46C8-AA8B-228D5443225D}" dt="2018-08-24T03:57:40.096" v="355" actId="2165"/>
          <ac:graphicFrameMkLst>
            <pc:docMk/>
            <pc:sldMk cId="1765467155" sldId="398"/>
            <ac:graphicFrameMk id="4" creationId="{1EA7FE46-26F4-412C-A9F3-B8F825C91D57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30284-E912-4235-84B8-8929AEDCE1C2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E059F9-993B-415A-B7EF-4E853EAA47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81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059F9-993B-415A-B7EF-4E853EAA47A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124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8870A-BBB1-4E2E-84E9-B9239B9F6D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E52E1E-3431-47F0-B421-A0795AEEAD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5F2311-7A4E-438C-99C2-FD2F93182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48197-7CFF-4C2A-A508-B420BEA2D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F75F6A-2918-49B8-9437-8EECF2CD7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038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4A2EE-409D-4233-AB45-93331FA29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FD287D-64CB-429D-A501-97D505231E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D494E4-557A-4974-A184-6B11422AE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34B815-7E50-4FBA-BC26-EF5C73CC5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33D9A2-8579-42CC-90FF-13FDB17A6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37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CDE2EE-387D-4384-B937-FAB93E0CD2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FF2A24-763E-4C03-A547-A30F5DD5AD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6B591-124E-4FDE-9BBD-C0579D1EF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0CC6E9-8C6D-428A-869C-8A558C706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D5DA5-D7AE-4021-BACD-69333E107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908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030E3-A2EC-4776-8214-64A3269F7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6E843D-F777-40F1-B69E-B6ADA1025E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A0EDF9-FBBF-45F2-903E-08B606894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E61A1-861E-41C6-B6CA-13B708801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872313-92E6-483D-BB92-477ACDF4E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793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D1914-0C05-4253-9E36-FEDB310DA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DBA19E-D69A-4F2A-817C-74759B0115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C58044-A8AF-430A-9BEB-915F37305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D0C04-3B38-492E-8CE5-0D8255251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B052AD-18A3-468A-8177-7DC821BC5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081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15493-2F56-4CC5-BF14-175A42EFA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D4CF1-125C-4803-95EC-1D3C572CAD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AF57A5-2E6D-45B2-AB21-F0047AE894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5F8D59-2537-447A-BDE1-34F6780E3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737B67-329B-450E-AE81-ACDFADEF3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24449D-4C12-4AA7-84DE-0CC12320A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73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A4E87-4B20-4FC4-9E12-9BFDDAD80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36AE53-E01C-490D-8E91-2D67625BF2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321C2A-D3D4-43E5-94B7-EB0766B6A1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5E1A19-D1B3-423B-8D6E-02BF0111BF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5516FF-F114-48B4-BFD4-41E34AD8A4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61FFA3-0216-4C0F-9E70-F33BDC7B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5D2365-835F-42A8-9B7D-E72069A04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D1B502-7CF3-415F-B19A-DBD5AA8A3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523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473E8-DA0D-446B-BCA3-42EA70F77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D34B27-D5A8-42CE-925A-7002FE25A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9ACC6E-1C70-45D4-8782-5C1D2C7C9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E5F20B-96F6-4676-8B6D-1CB99C499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934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FC3F65-4616-45DA-8F9F-0F2EE7AA9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2A992E-9177-4720-8EFD-4F44921F9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0A2DB9-A42C-4361-B1F5-A8BB416BD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621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68AF3-641B-4137-9A1C-81464F0C4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C3EEDD-DDE4-4294-A0B3-F94D21C95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0BA9C8-6986-4B34-92B6-A83E430467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A287F1-50C8-4F15-944B-611F9BF7C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DB9244-3F66-481D-BF3E-79BCC76D9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9B5B21-A600-4F9D-8827-CC01593BC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15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D4B29-779E-4C7B-B91D-9A04FDD3E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C8FE4-5DD5-42BD-A770-7AD76D7F95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866E8-B0E9-473B-8A51-9A734C4A12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5306CE-8EBE-401F-9592-FE6B974D2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AEE602-A99F-4E55-814B-2FBFE1C60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413DE4-C6C1-4695-889A-59932E75A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21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1A3580-86DC-4677-85F1-99DEDF1DB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114C5-AA77-4793-B80B-78E2AE207E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5CC4C-8D94-4689-BB25-C8A922DD16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A1FC33-FDAE-4D3E-9FEA-8CEAFB0AF1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E6D70-B89E-431B-A56D-5ABAE27A57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47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67C0C-F851-4312-A3B6-CA5312C9D5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NR PDCCH demodulation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5AE54F-A77B-47D1-BF70-86484D1BAA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8AAA0A9E-1EE2-47F7-8B18-BFE21D864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#88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Gothenburg, Sweden, 20 – 24 August,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629C934C-80F0-4A03-B4EC-824F52B686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R4-1811724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356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EAA01-EC9A-4234-9843-40CF752E7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0D0F3E-1BB5-4863-A4A7-C85ABB4EDB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6624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Aggregation levels</a:t>
            </a:r>
          </a:p>
          <a:p>
            <a:pPr lvl="1"/>
            <a:r>
              <a:rPr lang="en-GB" dirty="0"/>
              <a:t>AL2, AL4, AL8</a:t>
            </a:r>
          </a:p>
          <a:p>
            <a:pPr lvl="1"/>
            <a:r>
              <a:rPr lang="en-GB" dirty="0"/>
              <a:t>FFS for AL16</a:t>
            </a:r>
          </a:p>
          <a:p>
            <a:pPr lvl="2"/>
            <a:r>
              <a:rPr lang="en-GB" dirty="0"/>
              <a:t>See page 6 for evaluation of PDCCH AL16 scenario.</a:t>
            </a:r>
          </a:p>
          <a:p>
            <a:r>
              <a:rPr lang="en-US" dirty="0"/>
              <a:t>Applicability of 4Rx PDCCH demodulation requirements</a:t>
            </a:r>
          </a:p>
          <a:p>
            <a:pPr lvl="1"/>
            <a:r>
              <a:rPr lang="en-US" dirty="0"/>
              <a:t>Using similar test condition as LTE, 4Rx NR PDCCH demodulation performance tests only if there are continuous PDSCH grants in every slot.</a:t>
            </a:r>
          </a:p>
          <a:p>
            <a:r>
              <a:rPr lang="en-US" dirty="0"/>
              <a:t>REG Bundle size for 4Rx PDCCH test cases</a:t>
            </a:r>
          </a:p>
          <a:p>
            <a:pPr lvl="1"/>
            <a:r>
              <a:rPr lang="en-GB" dirty="0"/>
              <a:t>Agreement in AH1807: REG bundle size =6 for non-interleaved, 2 for interleaved</a:t>
            </a:r>
          </a:p>
          <a:p>
            <a:pPr lvl="1"/>
            <a:r>
              <a:rPr lang="en-GB" dirty="0"/>
              <a:t>Companies are encouraged to bring evaluation results with both REG bundle size 2 and 6 for 4Rx test cases (case 6,7 and 8) in RAN4#88bis, and decide which value is set based on performance comparison.</a:t>
            </a:r>
          </a:p>
        </p:txBody>
      </p:sp>
    </p:spTree>
    <p:extLst>
      <p:ext uri="{BB962C8B-B14F-4D97-AF65-F5344CB8AC3E}">
        <p14:creationId xmlns:p14="http://schemas.microsoft.com/office/powerpoint/2010/main" val="990260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56590-40A2-4743-B484-070BF1C1F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B9851-DB00-499B-9BA0-1256569E2A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 configurations for 1 symbol PDCCH test case(s)</a:t>
            </a:r>
          </a:p>
          <a:p>
            <a:pPr lvl="1"/>
            <a:r>
              <a:rPr lang="en-US" dirty="0"/>
              <a:t>Introduce additional requirements with 1 symbol control channel for FR1 FDD with 10MHz and 15kHz SCS (for LTE-NR coexistence scenario)</a:t>
            </a:r>
          </a:p>
          <a:p>
            <a:pPr lvl="1"/>
            <a:r>
              <a:rPr lang="en-US" dirty="0"/>
              <a:t>See page 5 for the detailed parameters for evaluation</a:t>
            </a:r>
          </a:p>
          <a:p>
            <a:r>
              <a:rPr lang="en-US" dirty="0"/>
              <a:t>TRS configuration: following same configuration PDSCH demodulation test cases</a:t>
            </a:r>
          </a:p>
        </p:txBody>
      </p:sp>
    </p:spTree>
    <p:extLst>
      <p:ext uri="{BB962C8B-B14F-4D97-AF65-F5344CB8AC3E}">
        <p14:creationId xmlns:p14="http://schemas.microsoft.com/office/powerpoint/2010/main" val="4137192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841A7-D8DF-4484-8F54-EB2D23AAE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 of simulation assumption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1A1F507-D21B-40B7-B64E-132128626F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6900994"/>
              </p:ext>
            </p:extLst>
          </p:nvPr>
        </p:nvGraphicFramePr>
        <p:xfrm>
          <a:off x="278296" y="1398905"/>
          <a:ext cx="11075506" cy="50806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5242">
                  <a:extLst>
                    <a:ext uri="{9D8B030D-6E8A-4147-A177-3AD203B41FA5}">
                      <a16:colId xmlns:a16="http://schemas.microsoft.com/office/drawing/2014/main" val="502841237"/>
                    </a:ext>
                  </a:extLst>
                </a:gridCol>
                <a:gridCol w="649832">
                  <a:extLst>
                    <a:ext uri="{9D8B030D-6E8A-4147-A177-3AD203B41FA5}">
                      <a16:colId xmlns:a16="http://schemas.microsoft.com/office/drawing/2014/main" val="1169846783"/>
                    </a:ext>
                  </a:extLst>
                </a:gridCol>
                <a:gridCol w="800653">
                  <a:extLst>
                    <a:ext uri="{9D8B030D-6E8A-4147-A177-3AD203B41FA5}">
                      <a16:colId xmlns:a16="http://schemas.microsoft.com/office/drawing/2014/main" val="2417153067"/>
                    </a:ext>
                  </a:extLst>
                </a:gridCol>
                <a:gridCol w="746377">
                  <a:extLst>
                    <a:ext uri="{9D8B030D-6E8A-4147-A177-3AD203B41FA5}">
                      <a16:colId xmlns:a16="http://schemas.microsoft.com/office/drawing/2014/main" val="98643416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748015621"/>
                    </a:ext>
                  </a:extLst>
                </a:gridCol>
                <a:gridCol w="864704">
                  <a:extLst>
                    <a:ext uri="{9D8B030D-6E8A-4147-A177-3AD203B41FA5}">
                      <a16:colId xmlns:a16="http://schemas.microsoft.com/office/drawing/2014/main" val="275636132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523586022"/>
                    </a:ext>
                  </a:extLst>
                </a:gridCol>
                <a:gridCol w="954157">
                  <a:extLst>
                    <a:ext uri="{9D8B030D-6E8A-4147-A177-3AD203B41FA5}">
                      <a16:colId xmlns:a16="http://schemas.microsoft.com/office/drawing/2014/main" val="2934362546"/>
                    </a:ext>
                  </a:extLst>
                </a:gridCol>
                <a:gridCol w="1364838">
                  <a:extLst>
                    <a:ext uri="{9D8B030D-6E8A-4147-A177-3AD203B41FA5}">
                      <a16:colId xmlns:a16="http://schemas.microsoft.com/office/drawing/2014/main" val="2913355408"/>
                    </a:ext>
                  </a:extLst>
                </a:gridCol>
                <a:gridCol w="1652423">
                  <a:extLst>
                    <a:ext uri="{9D8B030D-6E8A-4147-A177-3AD203B41FA5}">
                      <a16:colId xmlns:a16="http://schemas.microsoft.com/office/drawing/2014/main" val="1353907288"/>
                    </a:ext>
                  </a:extLst>
                </a:gridCol>
                <a:gridCol w="1087140">
                  <a:extLst>
                    <a:ext uri="{9D8B030D-6E8A-4147-A177-3AD203B41FA5}">
                      <a16:colId xmlns:a16="http://schemas.microsoft.com/office/drawing/2014/main" val="1820247125"/>
                    </a:ext>
                  </a:extLst>
                </a:gridCol>
                <a:gridCol w="1087140">
                  <a:extLst>
                    <a:ext uri="{9D8B030D-6E8A-4147-A177-3AD203B41FA5}">
                      <a16:colId xmlns:a16="http://schemas.microsoft.com/office/drawing/2014/main" val="1468845254"/>
                    </a:ext>
                  </a:extLst>
                </a:gridCol>
              </a:tblGrid>
              <a:tr h="8200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Test No.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SCS(</a:t>
                      </a:r>
                      <a:r>
                        <a:rPr lang="en-US" sz="1400" b="1" dirty="0" err="1">
                          <a:effectLst/>
                        </a:rPr>
                        <a:t>KHz</a:t>
                      </a:r>
                      <a:r>
                        <a:rPr lang="en-US" sz="1400" b="1" dirty="0">
                          <a:effectLst/>
                        </a:rPr>
                        <a:t>) 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Format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CORESET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RB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Payload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CORESET time</a:t>
                      </a:r>
                      <a:br>
                        <a:rPr lang="en-US" sz="1400" b="1">
                          <a:effectLst/>
                        </a:rPr>
                      </a:br>
                      <a:r>
                        <a:rPr lang="en-US" sz="1400" b="1">
                          <a:effectLst/>
                        </a:rPr>
                        <a:t> duration</a:t>
                      </a:r>
                      <a:endParaRPr lang="sv-SE" sz="14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AL</a:t>
                      </a:r>
                      <a:endParaRPr lang="sv-SE" sz="14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CCE-to-REG 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Mapping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REG bundle</a:t>
                      </a:r>
                      <a:br>
                        <a:rPr lang="en-US" sz="1400" b="1">
                          <a:effectLst/>
                        </a:rPr>
                      </a:br>
                      <a:r>
                        <a:rPr lang="en-US" sz="1400" b="1">
                          <a:effectLst/>
                        </a:rPr>
                        <a:t> size</a:t>
                      </a:r>
                      <a:endParaRPr lang="sv-SE" sz="14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Propagation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condition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Antenna configuration with 2Rx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sv-SE" sz="14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Antenna configuration with 4Rx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315348438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1</a:t>
                      </a:r>
                      <a:endParaRPr lang="sv-SE" sz="14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24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39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Non-interleaved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TDL-A, 30ns, 10Hz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1x4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16377086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2</a:t>
                      </a:r>
                      <a:endParaRPr lang="sv-SE" sz="14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24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39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Non-interleaved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TDL-C, 300ns, 100Hz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2x4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91212545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24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[50]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Non-interleaved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TDL-C, 300ns, 100Hz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1x4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62187267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48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[50]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Non-interleaved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TDL-A, 30ns, 10Hz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1x4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31686098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48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[50]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Non-interleaved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TDL-C, 300ns, 100Hz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2x4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44358097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102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 for</a:t>
                      </a:r>
                      <a:r>
                        <a:rPr lang="en-US" sz="1400" baseline="0" dirty="0">
                          <a:effectLst/>
                        </a:rPr>
                        <a:t> 2 Rx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</a:rPr>
                        <a:t>[2 and 6 for 4Rx]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TDL-A, 30ns, 10Hz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1x4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69676774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102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[52]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Interleaved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 for</a:t>
                      </a:r>
                      <a:r>
                        <a:rPr lang="en-US" sz="1400" baseline="0" dirty="0">
                          <a:effectLst/>
                        </a:rPr>
                        <a:t> 2 Rx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</a:rPr>
                        <a:t>[2 and 6 for 4Rx]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TDL-C, 300ns, 100Hz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1x4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44700477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102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[52]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 for</a:t>
                      </a:r>
                      <a:r>
                        <a:rPr lang="en-US" sz="1400" baseline="0" dirty="0">
                          <a:effectLst/>
                        </a:rPr>
                        <a:t> 2 Rx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</a:rPr>
                        <a:t>[2 and 6 for 4Rx]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TDL-C, 300ns, 100Hz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2x2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2x4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040137270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[60]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Interleaved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[TDL-A, 30ns, 75Hz]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1x2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NA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88181593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10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[60]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[51]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[TDL-A, 30ns, 300Hz]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NA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71321816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11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[60]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[51]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[TDL-A, 30ns, 75Hz]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NA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2874611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733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767642-495E-4EE1-AD17-799C4F2F2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 for 1 symbol PDCCH test 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6F21B4-51D3-42FB-9984-65D48B52CE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are encouraged to provide the simulation results in RAN4#88bis to decide the parameters</a:t>
            </a:r>
          </a:p>
          <a:p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EA7FE46-26F4-412C-A9F3-B8F825C91D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5975232"/>
              </p:ext>
            </p:extLst>
          </p:nvPr>
        </p:nvGraphicFramePr>
        <p:xfrm>
          <a:off x="617863" y="2697853"/>
          <a:ext cx="10515601" cy="17176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8579">
                  <a:extLst>
                    <a:ext uri="{9D8B030D-6E8A-4147-A177-3AD203B41FA5}">
                      <a16:colId xmlns:a16="http://schemas.microsoft.com/office/drawing/2014/main" val="865056237"/>
                    </a:ext>
                  </a:extLst>
                </a:gridCol>
                <a:gridCol w="688579">
                  <a:extLst>
                    <a:ext uri="{9D8B030D-6E8A-4147-A177-3AD203B41FA5}">
                      <a16:colId xmlns:a16="http://schemas.microsoft.com/office/drawing/2014/main" val="730738632"/>
                    </a:ext>
                  </a:extLst>
                </a:gridCol>
                <a:gridCol w="688579">
                  <a:extLst>
                    <a:ext uri="{9D8B030D-6E8A-4147-A177-3AD203B41FA5}">
                      <a16:colId xmlns:a16="http://schemas.microsoft.com/office/drawing/2014/main" val="3250696724"/>
                    </a:ext>
                  </a:extLst>
                </a:gridCol>
                <a:gridCol w="894739">
                  <a:extLst>
                    <a:ext uri="{9D8B030D-6E8A-4147-A177-3AD203B41FA5}">
                      <a16:colId xmlns:a16="http://schemas.microsoft.com/office/drawing/2014/main" val="3814051653"/>
                    </a:ext>
                  </a:extLst>
                </a:gridCol>
                <a:gridCol w="687892">
                  <a:extLst>
                    <a:ext uri="{9D8B030D-6E8A-4147-A177-3AD203B41FA5}">
                      <a16:colId xmlns:a16="http://schemas.microsoft.com/office/drawing/2014/main" val="1229532043"/>
                    </a:ext>
                  </a:extLst>
                </a:gridCol>
                <a:gridCol w="826019">
                  <a:extLst>
                    <a:ext uri="{9D8B030D-6E8A-4147-A177-3AD203B41FA5}">
                      <a16:colId xmlns:a16="http://schemas.microsoft.com/office/drawing/2014/main" val="987184087"/>
                    </a:ext>
                  </a:extLst>
                </a:gridCol>
                <a:gridCol w="687892">
                  <a:extLst>
                    <a:ext uri="{9D8B030D-6E8A-4147-A177-3AD203B41FA5}">
                      <a16:colId xmlns:a16="http://schemas.microsoft.com/office/drawing/2014/main" val="3734267479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388611966"/>
                    </a:ext>
                  </a:extLst>
                </a:gridCol>
                <a:gridCol w="687892">
                  <a:extLst>
                    <a:ext uri="{9D8B030D-6E8A-4147-A177-3AD203B41FA5}">
                      <a16:colId xmlns:a16="http://schemas.microsoft.com/office/drawing/2014/main" val="3763767840"/>
                    </a:ext>
                  </a:extLst>
                </a:gridCol>
                <a:gridCol w="1568887">
                  <a:extLst>
                    <a:ext uri="{9D8B030D-6E8A-4147-A177-3AD203B41FA5}">
                      <a16:colId xmlns:a16="http://schemas.microsoft.com/office/drawing/2014/main" val="4285308810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3605339078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4171177125"/>
                    </a:ext>
                  </a:extLst>
                </a:gridCol>
              </a:tblGrid>
              <a:tr h="4158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Test No.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SCS(</a:t>
                      </a:r>
                      <a:r>
                        <a:rPr lang="en-US" sz="1400" dirty="0" err="1">
                          <a:effectLst/>
                        </a:rPr>
                        <a:t>KHz</a:t>
                      </a:r>
                      <a:r>
                        <a:rPr lang="en-US" sz="1400" dirty="0">
                          <a:effectLst/>
                        </a:rPr>
                        <a:t>) 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Format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CORESET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RB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Payload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CORESET time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 duration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AL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CCE-to-REG 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Mapping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REG bundle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 size</a:t>
                      </a:r>
                      <a:endParaRPr lang="sv-SE" sz="14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Propagation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condition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Antenna configuration with 2Rx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sv-SE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Antenna configuration with 4Rx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25149566"/>
                  </a:ext>
                </a:extLst>
              </a:tr>
              <a:tr h="2160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12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1_0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48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39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[4, 8]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Non-interleaved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6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[TDL-A, 30ns, 10Hz]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1x2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1x4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11536684"/>
                  </a:ext>
                </a:extLst>
              </a:tr>
              <a:tr h="2105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13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48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[50]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[4, 8]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Non-interleaved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>
                          <a:effectLst/>
                        </a:rPr>
                        <a:t>[TDL-A, 30ns, 10Hz]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1x2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2x4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480719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5467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69D14-FADA-42A6-A249-0425A7124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 for PDCCH AL16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38FE2-C610-490D-8DA7-C563F7BF79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are encouraged to provide the simulation results </a:t>
            </a:r>
            <a:r>
              <a:rPr lang="en-US"/>
              <a:t>in RAN4#88bis </a:t>
            </a:r>
            <a:r>
              <a:rPr lang="en-US" dirty="0"/>
              <a:t>to discuss whether or not to introduce PDCCH AL16 requirements.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D36EB9C-62BD-4D69-875F-CCF172B869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5537481"/>
              </p:ext>
            </p:extLst>
          </p:nvPr>
        </p:nvGraphicFramePr>
        <p:xfrm>
          <a:off x="617863" y="3258137"/>
          <a:ext cx="10515601" cy="19363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8579">
                  <a:extLst>
                    <a:ext uri="{9D8B030D-6E8A-4147-A177-3AD203B41FA5}">
                      <a16:colId xmlns:a16="http://schemas.microsoft.com/office/drawing/2014/main" val="865056237"/>
                    </a:ext>
                  </a:extLst>
                </a:gridCol>
                <a:gridCol w="688579">
                  <a:extLst>
                    <a:ext uri="{9D8B030D-6E8A-4147-A177-3AD203B41FA5}">
                      <a16:colId xmlns:a16="http://schemas.microsoft.com/office/drawing/2014/main" val="730738632"/>
                    </a:ext>
                  </a:extLst>
                </a:gridCol>
                <a:gridCol w="688579">
                  <a:extLst>
                    <a:ext uri="{9D8B030D-6E8A-4147-A177-3AD203B41FA5}">
                      <a16:colId xmlns:a16="http://schemas.microsoft.com/office/drawing/2014/main" val="3250696724"/>
                    </a:ext>
                  </a:extLst>
                </a:gridCol>
                <a:gridCol w="894739">
                  <a:extLst>
                    <a:ext uri="{9D8B030D-6E8A-4147-A177-3AD203B41FA5}">
                      <a16:colId xmlns:a16="http://schemas.microsoft.com/office/drawing/2014/main" val="3814051653"/>
                    </a:ext>
                  </a:extLst>
                </a:gridCol>
                <a:gridCol w="687892">
                  <a:extLst>
                    <a:ext uri="{9D8B030D-6E8A-4147-A177-3AD203B41FA5}">
                      <a16:colId xmlns:a16="http://schemas.microsoft.com/office/drawing/2014/main" val="1229532043"/>
                    </a:ext>
                  </a:extLst>
                </a:gridCol>
                <a:gridCol w="826019">
                  <a:extLst>
                    <a:ext uri="{9D8B030D-6E8A-4147-A177-3AD203B41FA5}">
                      <a16:colId xmlns:a16="http://schemas.microsoft.com/office/drawing/2014/main" val="987184087"/>
                    </a:ext>
                  </a:extLst>
                </a:gridCol>
                <a:gridCol w="687892">
                  <a:extLst>
                    <a:ext uri="{9D8B030D-6E8A-4147-A177-3AD203B41FA5}">
                      <a16:colId xmlns:a16="http://schemas.microsoft.com/office/drawing/2014/main" val="3734267479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388611966"/>
                    </a:ext>
                  </a:extLst>
                </a:gridCol>
                <a:gridCol w="687892">
                  <a:extLst>
                    <a:ext uri="{9D8B030D-6E8A-4147-A177-3AD203B41FA5}">
                      <a16:colId xmlns:a16="http://schemas.microsoft.com/office/drawing/2014/main" val="3763767840"/>
                    </a:ext>
                  </a:extLst>
                </a:gridCol>
                <a:gridCol w="1568887">
                  <a:extLst>
                    <a:ext uri="{9D8B030D-6E8A-4147-A177-3AD203B41FA5}">
                      <a16:colId xmlns:a16="http://schemas.microsoft.com/office/drawing/2014/main" val="4285308810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3605339078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4171177125"/>
                    </a:ext>
                  </a:extLst>
                </a:gridCol>
              </a:tblGrid>
              <a:tr h="4158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Test No.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SCS(</a:t>
                      </a:r>
                      <a:r>
                        <a:rPr lang="en-US" sz="1400" b="1" dirty="0" err="1">
                          <a:effectLst/>
                        </a:rPr>
                        <a:t>KHz</a:t>
                      </a:r>
                      <a:r>
                        <a:rPr lang="en-US" sz="1400" b="1" dirty="0">
                          <a:effectLst/>
                        </a:rPr>
                        <a:t>) 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Format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CORESET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RB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Payload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CORESET time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 duration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AL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CCE-to-REG 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Mapping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REG bundle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 size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Propagation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condition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Antenna configuration with 2Rx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sv-SE" sz="14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Antenna configuration with 4Rx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25149566"/>
                  </a:ext>
                </a:extLst>
              </a:tr>
              <a:tr h="2105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1_0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Non-interleaved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[TDL-A, 30ns, 10Hz]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1x2 Low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1x4 Low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5786045"/>
                  </a:ext>
                </a:extLst>
              </a:tr>
              <a:tr h="2105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1_0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Non-interleaved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[TDL-C, 300ns, 100Hz]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1x2 Low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1x4 Low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854566731"/>
                  </a:ext>
                </a:extLst>
              </a:tr>
              <a:tr h="2105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[60]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+mn-ea"/>
                          <a:cs typeface="+mn-cs"/>
                        </a:rPr>
                        <a:t>41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[TDL-A, 30ns, 75Hz]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NA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557107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8894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1172</TotalTime>
  <Words>669</Words>
  <Application>Microsoft Office PowerPoint</Application>
  <PresentationFormat>Widescreen</PresentationFormat>
  <Paragraphs>260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Batang</vt:lpstr>
      <vt:lpstr>宋体</vt:lpstr>
      <vt:lpstr>宋体</vt:lpstr>
      <vt:lpstr>Arial</vt:lpstr>
      <vt:lpstr>Calibri</vt:lpstr>
      <vt:lpstr>Calibri Light</vt:lpstr>
      <vt:lpstr>Times New Roman</vt:lpstr>
      <vt:lpstr>Office Theme</vt:lpstr>
      <vt:lpstr>Way forward on NR PDCCH demodulation requirements</vt:lpstr>
      <vt:lpstr>Agreements</vt:lpstr>
      <vt:lpstr>Agreements</vt:lpstr>
      <vt:lpstr>Update of simulation assumption</vt:lpstr>
      <vt:lpstr>Simulation assumption for 1 symbol PDCCH test case</vt:lpstr>
      <vt:lpstr>Simulation assumption for PDCCH AL16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eFeMTC UE demodulation and CSI requirements</dc:title>
  <dc:creator>Kazuyoshi Uesaka</dc:creator>
  <cp:lastModifiedBy>Kazuyoshi Uesaka</cp:lastModifiedBy>
  <cp:revision>7</cp:revision>
  <dcterms:created xsi:type="dcterms:W3CDTF">2018-08-21T17:57:55Z</dcterms:created>
  <dcterms:modified xsi:type="dcterms:W3CDTF">2018-08-24T06:39:12Z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