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256" r:id="rId5"/>
    <p:sldId id="408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03" autoAdjust="0"/>
    <p:restoredTop sz="92634" autoAdjust="0"/>
  </p:normalViewPr>
  <p:slideViewPr>
    <p:cSldViewPr>
      <p:cViewPr>
        <p:scale>
          <a:sx n="90" d="100"/>
          <a:sy n="90" d="100"/>
        </p:scale>
        <p:origin x="-906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24.08.2018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 smtClean="0"/>
              <a:t>Way </a:t>
            </a:r>
            <a:r>
              <a:rPr lang="en-GB" sz="4000" dirty="0"/>
              <a:t>forward on </a:t>
            </a:r>
            <a:r>
              <a:rPr lang="en-US" altLang="zh-CN" sz="4000" dirty="0" smtClean="0"/>
              <a:t>SCS of SSB restriction for RRM measurement in CC BW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Samsung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81000" y="314990"/>
            <a:ext cx="850423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GB" sz="1800" b="1" dirty="0"/>
              <a:t>3GPP TSG-RAN WG4 Meeting RAN4#88                                               </a:t>
            </a:r>
            <a:r>
              <a:rPr lang="en-GB" sz="1800" b="1" dirty="0" smtClean="0"/>
              <a:t>                  R4-181</a:t>
            </a:r>
            <a:r>
              <a:rPr lang="en-US" sz="1800" b="1" dirty="0" smtClean="0"/>
              <a:t>1544</a:t>
            </a:r>
            <a:endParaRPr lang="en-US" sz="1800" dirty="0"/>
          </a:p>
          <a:p>
            <a:pPr>
              <a:buNone/>
            </a:pPr>
            <a:r>
              <a:rPr lang="en-GB" sz="1800" b="1" dirty="0" smtClean="0"/>
              <a:t>Gothenburg </a:t>
            </a:r>
            <a:r>
              <a:rPr lang="en-GB" sz="1800" b="1" dirty="0"/>
              <a:t>,Sweden, 20 -24 Aug, 2018</a:t>
            </a:r>
            <a:endParaRPr lang="en-US" sz="1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WF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2000" dirty="0" smtClean="0"/>
              <a:t>Background introduction</a:t>
            </a:r>
          </a:p>
          <a:p>
            <a:pPr lvl="1" algn="just"/>
            <a:r>
              <a:rPr lang="en-GB" dirty="0" smtClean="0"/>
              <a:t>For Rel-15, 15kHz data only can be transmitted under BW less than or equal to 50MHz BW with the assumption 4K FFT limitation.</a:t>
            </a:r>
          </a:p>
          <a:p>
            <a:pPr lvl="1" algn="just"/>
            <a:r>
              <a:rPr lang="en-GB" dirty="0" smtClean="0"/>
              <a:t>It’s still FFS whether apply similar restriction for 15kHz SSB transmission for RRM </a:t>
            </a:r>
            <a:r>
              <a:rPr lang="en-GB" dirty="0" smtClean="0"/>
              <a:t>measurement.</a:t>
            </a:r>
            <a:endParaRPr lang="en-GB" dirty="0" smtClean="0"/>
          </a:p>
          <a:p>
            <a:pPr algn="just"/>
            <a:r>
              <a:rPr lang="en-GB" sz="2000" dirty="0"/>
              <a:t>In order to support 15kHz SSB </a:t>
            </a:r>
            <a:r>
              <a:rPr lang="en-GB" sz="2000" dirty="0" smtClean="0"/>
              <a:t>measurement</a:t>
            </a:r>
            <a:r>
              <a:rPr lang="en-US" sz="2000" dirty="0" smtClean="0"/>
              <a:t>/</a:t>
            </a:r>
            <a:r>
              <a:rPr lang="en-GB" sz="2000" dirty="0" smtClean="0"/>
              <a:t> </a:t>
            </a:r>
            <a:r>
              <a:rPr lang="en-GB" sz="2000" dirty="0"/>
              <a:t>under CC bandwidth larger than 50MHz, </a:t>
            </a:r>
            <a:r>
              <a:rPr lang="en-GB" sz="2000" dirty="0" smtClean="0"/>
              <a:t>additional effort required for UE i.e. over 4K FFT operation or sub-channel filtering</a:t>
            </a:r>
          </a:p>
          <a:p>
            <a:pPr algn="just"/>
            <a:r>
              <a:rPr lang="en-GB" sz="2000" dirty="0" smtClean="0"/>
              <a:t>Candidate proposals to resolve this issue:</a:t>
            </a:r>
          </a:p>
          <a:p>
            <a:pPr lvl="1" algn="just"/>
            <a:r>
              <a:rPr lang="en-GB" dirty="0" smtClean="0"/>
              <a:t>Option 1: 15kHz SSB for RRM measurement only can be configured under CC BW less than or equal to 50MHz BW</a:t>
            </a:r>
          </a:p>
          <a:p>
            <a:pPr lvl="1" algn="just"/>
            <a:r>
              <a:rPr lang="en-GB" dirty="0" smtClean="0"/>
              <a:t>Option 2: Introduce one additional capability signalling to allow UE indicate the capability (1 bit)</a:t>
            </a:r>
          </a:p>
          <a:p>
            <a:pPr lvl="1" algn="just"/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04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17c5c574-4f42-45b3-8a7f-77d8e859d074"/>
    <ds:schemaRef ds:uri="66EEDB98-F073-460B-B9B0-9643F9FE785E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15333</TotalTime>
  <Words>151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SCS of SSB restriction for RRM measurement in CC BW</vt:lpstr>
      <vt:lpstr>WF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Samsung Electronics</cp:lastModifiedBy>
  <cp:revision>1028</cp:revision>
  <dcterms:created xsi:type="dcterms:W3CDTF">2013-05-13T16:02:00Z</dcterms:created>
  <dcterms:modified xsi:type="dcterms:W3CDTF">2018-08-24T12:39:54Z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2018-04-18 08:29:31Z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C:\Users\Administrator\AppData\Local\Microsoft\Windows\Temporary Internet Files\Content.Outlook\97FP63XK\R4-18xxxxx - WF on NR UE PDSCH Demod v1.pptx</vt:lpwstr>
  </property>
</Properties>
</file>