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5" r:id="rId3"/>
    <p:sldId id="304" r:id="rId4"/>
    <p:sldId id="30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0" autoAdjust="0"/>
    <p:restoredTop sz="82742" autoAdjust="0"/>
  </p:normalViewPr>
  <p:slideViewPr>
    <p:cSldViewPr>
      <p:cViewPr varScale="1">
        <p:scale>
          <a:sx n="65" d="100"/>
          <a:sy n="65" d="100"/>
        </p:scale>
        <p:origin x="1397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2018/8/10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8864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RAN#88	</a:t>
            </a:r>
            <a:endParaRPr lang="ja-JP" altLang="ja-JP" dirty="0"/>
          </a:p>
          <a:p>
            <a:r>
              <a:rPr lang="en-US" altLang="zh-CN" b="1" dirty="0"/>
              <a:t>Gothenburg, SE, 20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24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Aug,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7.13.2.2</a:t>
            </a:r>
            <a:endParaRPr lang="en-US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GB" altLang="zh-CN" b="1"/>
              <a:t>1810884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Transmission scheme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precoding matrix of TPMI index [0] can be used in the demodulation test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DMRS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performance requirement for DMRS type 2 can be considered in future release if needed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PTRS </a:t>
            </a:r>
            <a:r>
              <a:rPr lang="en-US" altLang="zh-CN" dirty="0"/>
              <a:t>configuration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KPTRS </a:t>
            </a:r>
            <a:r>
              <a:rPr lang="sv-SE" altLang="zh-CN" dirty="0"/>
              <a:t>: [4]</a:t>
            </a:r>
            <a:endParaRPr lang="en-GB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altLang="zh-CN" dirty="0"/>
              <a:t>LPTRS </a:t>
            </a:r>
            <a:r>
              <a:rPr lang="sv-SE" altLang="zh-CN" dirty="0"/>
              <a:t>: [1]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Time domain resource 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FR1 and FR2: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Slot based transmission with resource mapping 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Non-slot</a:t>
            </a:r>
            <a:r>
              <a:rPr lang="zh-CN" altLang="en-US" dirty="0"/>
              <a:t> </a:t>
            </a:r>
            <a:r>
              <a:rPr lang="en-US" altLang="zh-CN" dirty="0"/>
              <a:t>based transmission with resource mapping B and UL symbols is [11]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requirements for pi/2-BPSK can be considered with DFT-s-ODFM together only after the tests for CP-OFDM is finished.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Limited buffer rate matching is disabled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0520"/>
            <a:ext cx="8229600" cy="590168"/>
          </a:xfrm>
        </p:spPr>
        <p:txBody>
          <a:bodyPr>
            <a:noAutofit/>
          </a:bodyPr>
          <a:lstStyle/>
          <a:p>
            <a:r>
              <a:rPr lang="en-US" sz="3000" dirty="0"/>
              <a:t>Test case definition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446967"/>
              </p:ext>
            </p:extLst>
          </p:nvPr>
        </p:nvGraphicFramePr>
        <p:xfrm>
          <a:off x="179512" y="548680"/>
          <a:ext cx="8784975" cy="6135174"/>
        </p:xfrm>
        <a:graphic>
          <a:graphicData uri="http://schemas.openxmlformats.org/drawingml/2006/table">
            <a:tbl>
              <a:tblPr firstRow="1" firstCol="1" bandRow="1"/>
              <a:tblGrid>
                <a:gridCol w="2808312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7513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0153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Corresponding precoding matrix of TPMI index [0]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11, 14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11, 14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326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,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, </a:t>
                      </a: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10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20/40/100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100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120kHz: 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</a:t>
                      </a:r>
                      <a:r>
                        <a:rPr kumimoji="1"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KPTRS =4, LPTRS =1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9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4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0520"/>
            <a:ext cx="8229600" cy="590168"/>
          </a:xfrm>
        </p:spPr>
        <p:txBody>
          <a:bodyPr>
            <a:noAutofit/>
          </a:bodyPr>
          <a:lstStyle/>
          <a:p>
            <a:r>
              <a:rPr lang="en-US" sz="3000" dirty="0"/>
              <a:t>Test case definition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641002"/>
              </p:ext>
            </p:extLst>
          </p:nvPr>
        </p:nvGraphicFramePr>
        <p:xfrm>
          <a:off x="179512" y="548680"/>
          <a:ext cx="8784975" cy="5688705"/>
        </p:xfrm>
        <a:graphic>
          <a:graphicData uri="http://schemas.openxmlformats.org/drawingml/2006/table">
            <a:tbl>
              <a:tblPr firstRow="1" firstCol="1" bandRow="1"/>
              <a:tblGrid>
                <a:gridCol w="2808312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7513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0153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05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zh-CN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11, 14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326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,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10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20/40/100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TBD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9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797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9375</TotalTime>
  <Words>474</Words>
  <Application>Microsoft Office PowerPoint</Application>
  <PresentationFormat>On-screen Show (4:3)</PresentationFormat>
  <Paragraphs>165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NR PUSCH demodulation requirements</vt:lpstr>
      <vt:lpstr>Test setup</vt:lpstr>
      <vt:lpstr>Test case definition</vt:lpstr>
      <vt:lpstr>Test case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Jian (NSB - CN/Hangzhou)</cp:lastModifiedBy>
  <cp:revision>384</cp:revision>
  <dcterms:created xsi:type="dcterms:W3CDTF">2017-01-18T16:32:26Z</dcterms:created>
  <dcterms:modified xsi:type="dcterms:W3CDTF">2018-08-10T14:24:50Z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