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TEL,THORSTEN (K-SantaClara,ex1)" userId="5fa40fbe-6787-4208-8551-db92c4e538ea" providerId="ADAL" clId="{CE8FA171-6301-4F0F-B9A4-3C61BD09EED2}"/>
    <pc:docChg chg="custSel modSld">
      <pc:chgData name="HERTEL,THORSTEN (K-SantaClara,ex1)" userId="5fa40fbe-6787-4208-8551-db92c4e538ea" providerId="ADAL" clId="{CE8FA171-6301-4F0F-B9A4-3C61BD09EED2}" dt="2018-08-24T10:06:47.577" v="399" actId="20577"/>
      <pc:docMkLst>
        <pc:docMk/>
      </pc:docMkLst>
      <pc:sldChg chg="addSp delSp modSp">
        <pc:chgData name="HERTEL,THORSTEN (K-SantaClara,ex1)" userId="5fa40fbe-6787-4208-8551-db92c4e538ea" providerId="ADAL" clId="{CE8FA171-6301-4F0F-B9A4-3C61BD09EED2}" dt="2018-08-24T09:47:06.040" v="2" actId="478"/>
        <pc:sldMkLst>
          <pc:docMk/>
          <pc:sldMk cId="3487517392" sldId="256"/>
        </pc:sldMkLst>
        <pc:graphicFrameChg chg="add del modGraphic">
          <ac:chgData name="HERTEL,THORSTEN (K-SantaClara,ex1)" userId="5fa40fbe-6787-4208-8551-db92c4e538ea" providerId="ADAL" clId="{CE8FA171-6301-4F0F-B9A4-3C61BD09EED2}" dt="2018-08-24T09:47:06.040" v="2" actId="478"/>
          <ac:graphicFrameMkLst>
            <pc:docMk/>
            <pc:sldMk cId="3487517392" sldId="256"/>
            <ac:graphicFrameMk id="7" creationId="{1EE6E7F8-9DC1-479A-B973-2B4865E35E8B}"/>
          </ac:graphicFrameMkLst>
        </pc:graphicFrameChg>
      </pc:sldChg>
      <pc:sldChg chg="modSp">
        <pc:chgData name="HERTEL,THORSTEN (K-SantaClara,ex1)" userId="5fa40fbe-6787-4208-8551-db92c4e538ea" providerId="ADAL" clId="{CE8FA171-6301-4F0F-B9A4-3C61BD09EED2}" dt="2018-08-24T10:06:05.180" v="372" actId="27636"/>
        <pc:sldMkLst>
          <pc:docMk/>
          <pc:sldMk cId="3701672985" sldId="257"/>
        </pc:sldMkLst>
        <pc:spChg chg="mod">
          <ac:chgData name="HERTEL,THORSTEN (K-SantaClara,ex1)" userId="5fa40fbe-6787-4208-8551-db92c4e538ea" providerId="ADAL" clId="{CE8FA171-6301-4F0F-B9A4-3C61BD09EED2}" dt="2018-08-24T10:06:05.180" v="372" actId="27636"/>
          <ac:spMkLst>
            <pc:docMk/>
            <pc:sldMk cId="3701672985" sldId="257"/>
            <ac:spMk id="3" creationId="{2E39A8F3-EDD5-4C76-8417-8A9018C145E1}"/>
          </ac:spMkLst>
        </pc:spChg>
      </pc:sldChg>
      <pc:sldChg chg="modSp">
        <pc:chgData name="HERTEL,THORSTEN (K-SantaClara,ex1)" userId="5fa40fbe-6787-4208-8551-db92c4e538ea" providerId="ADAL" clId="{CE8FA171-6301-4F0F-B9A4-3C61BD09EED2}" dt="2018-08-24T10:06:47.577" v="399" actId="20577"/>
        <pc:sldMkLst>
          <pc:docMk/>
          <pc:sldMk cId="1818574697" sldId="258"/>
        </pc:sldMkLst>
        <pc:spChg chg="mod">
          <ac:chgData name="HERTEL,THORSTEN (K-SantaClara,ex1)" userId="5fa40fbe-6787-4208-8551-db92c4e538ea" providerId="ADAL" clId="{CE8FA171-6301-4F0F-B9A4-3C61BD09EED2}" dt="2018-08-24T10:06:47.577" v="399" actId="20577"/>
          <ac:spMkLst>
            <pc:docMk/>
            <pc:sldMk cId="1818574697" sldId="258"/>
            <ac:spMk id="3" creationId="{5C7D406F-77AF-4DD3-AAE1-8C01D9347BA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7" y="1209392"/>
            <a:ext cx="10501745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Measurement Grids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70118"/>
            <a:ext cx="9144000" cy="887681"/>
          </a:xfrm>
        </p:spPr>
        <p:txBody>
          <a:bodyPr>
            <a:normAutofit/>
          </a:bodyPr>
          <a:lstStyle/>
          <a:p>
            <a:r>
              <a:rPr lang="en-US" sz="3600" dirty="0"/>
              <a:t>Keysight Technologies</a:t>
            </a:r>
            <a:endParaRPr lang="en-US" sz="2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Meeting#88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Gothenburg, Sweden, 20–24 August,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R4-1811837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D0A6C-5F09-44C8-BB56-AEA454E4F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Beam Peak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9A8F3-EDD5-4C76-8417-8A9018C145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previously agreed minimum number of beam peak search grid points for the charged particle implementation of the constant density grid type will be reviewed in RAN4#88-bis [R4-1811094, R4-1806127]</a:t>
            </a:r>
          </a:p>
          <a:p>
            <a:r>
              <a:rPr lang="en-US" dirty="0"/>
              <a:t>Based on the high relative RSRP accuracy of [±6]dB, the current assumption “The RX beam peak direction is where the maximum total component of RSRP is found.” </a:t>
            </a:r>
            <a:r>
              <a:rPr lang="en-US" strike="sngStrike" dirty="0"/>
              <a:t>can no longer be used to determine the RX beam peak direction </a:t>
            </a:r>
            <a:r>
              <a:rPr lang="en-US" dirty="0">
                <a:solidFill>
                  <a:schemeClr val="accent1"/>
                </a:solidFill>
              </a:rPr>
              <a:t>may not reliably result in determining the correct beam peak</a:t>
            </a:r>
            <a:r>
              <a:rPr lang="en-US" dirty="0"/>
              <a:t>. Different approaches</a:t>
            </a:r>
            <a:r>
              <a:rPr lang="en-US" strike="sngStrike" dirty="0"/>
              <a:t> need </a:t>
            </a:r>
            <a:r>
              <a:rPr lang="en-US" dirty="0">
                <a:solidFill>
                  <a:schemeClr val="accent1"/>
                </a:solidFill>
              </a:rPr>
              <a:t>should</a:t>
            </a:r>
            <a:r>
              <a:rPr lang="en-US" dirty="0"/>
              <a:t> </a:t>
            </a:r>
            <a:r>
              <a:rPr lang="en-US" strike="sngStrike" dirty="0"/>
              <a:t>to</a:t>
            </a:r>
            <a:r>
              <a:rPr lang="en-US" dirty="0"/>
              <a:t> be considered based </a:t>
            </a:r>
            <a:r>
              <a:rPr lang="en-US" dirty="0">
                <a:solidFill>
                  <a:schemeClr val="accent1"/>
                </a:solidFill>
              </a:rPr>
              <a:t>on other parameters, e.g. </a:t>
            </a:r>
            <a:r>
              <a:rPr lang="en-US" dirty="0"/>
              <a:t>EIS</a:t>
            </a:r>
          </a:p>
          <a:p>
            <a:r>
              <a:rPr lang="en-US" dirty="0"/>
              <a:t>Coarse &amp; fine search approaches as outlined in [R4-1811035, R4-1811098] were considered potential</a:t>
            </a:r>
            <a:r>
              <a:rPr lang="en-US" strike="sngStrike" dirty="0">
                <a:solidFill>
                  <a:schemeClr val="accent1"/>
                </a:solidFill>
              </a:rPr>
              <a:t> replacement and </a:t>
            </a:r>
            <a:r>
              <a:rPr lang="en-US" dirty="0"/>
              <a:t>optimization approaches</a:t>
            </a:r>
          </a:p>
          <a:p>
            <a:r>
              <a:rPr lang="en-US" dirty="0">
                <a:solidFill>
                  <a:srgbClr val="FF0000"/>
                </a:solidFill>
              </a:rPr>
              <a:t>The beam peak searches will be performed with maximum UE output power</a:t>
            </a:r>
          </a:p>
        </p:txBody>
      </p:sp>
    </p:spTree>
    <p:extLst>
      <p:ext uri="{BB962C8B-B14F-4D97-AF65-F5344CB8AC3E}">
        <p14:creationId xmlns:p14="http://schemas.microsoft.com/office/powerpoint/2010/main" val="370167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28736-4DA8-4359-A5FF-E5B201438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Spherical Coverage Grids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D406F-77AF-4DD3-AAE1-8C01D9347B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EIRP </a:t>
            </a:r>
            <a:r>
              <a:rPr lang="en-US" dirty="0"/>
              <a:t>beam peak has to be included in the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EIRP </a:t>
            </a:r>
            <a:r>
              <a:rPr lang="en-US" dirty="0"/>
              <a:t>spherical coverage grids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From RAN4#88 UE RF chairman notes: RAN4 specifies EIS spherical coverage requirement. How to test the requirement for UE with or without beam correspondence will be further discussed</a:t>
            </a:r>
          </a:p>
          <a:p>
            <a:r>
              <a:rPr lang="en-US" dirty="0"/>
              <a:t>Separate spherical coverage </a:t>
            </a:r>
            <a:r>
              <a:rPr lang="en-US" dirty="0">
                <a:solidFill>
                  <a:schemeClr val="accent1"/>
                </a:solidFill>
              </a:rPr>
              <a:t>and beam peak </a:t>
            </a:r>
            <a:r>
              <a:rPr lang="en-US" dirty="0"/>
              <a:t>grids might need to be defined if coarse &amp; fine beam peak search approaches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(other are not precluded)</a:t>
            </a:r>
            <a:r>
              <a:rPr lang="en-US" dirty="0"/>
              <a:t> are considered</a:t>
            </a: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An additional EIRP CDF MU element might need to be defined since the beam peak might not be included in the coarse beam </a:t>
            </a:r>
            <a:r>
              <a:rPr lang="en-US">
                <a:solidFill>
                  <a:schemeClr val="accent2">
                    <a:lumMod val="75000"/>
                  </a:schemeClr>
                </a:solidFill>
              </a:rPr>
              <a:t>peak search grid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574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6" ma:contentTypeDescription="Create a new document." ma:contentTypeScope="" ma:versionID="866e5579549b70a7f308b97476bd0f18">
  <xsd:schema xmlns:xsd="http://www.w3.org/2001/XMLSchema" xmlns:xs="http://www.w3.org/2001/XMLSchema" xmlns:p="http://schemas.microsoft.com/office/2006/metadata/properties" xmlns:ns2="bdd78157-346c-4767-bfdd-352789a5c5f1" targetNamespace="http://schemas.microsoft.com/office/2006/metadata/properties" ma:root="true" ma:fieldsID="2f86cdb64a98968d41e8968bb5087b5c" ns2:_="">
    <xsd:import namespace="bdd78157-346c-4767-bfdd-352789a5c5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FDB26D-52C1-4238-B8F6-2D6A240F102B}">
  <ds:schemaRefs>
    <ds:schemaRef ds:uri="http://purl.org/dc/terms/"/>
    <ds:schemaRef ds:uri="bdd78157-346c-4767-bfdd-352789a5c5f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D71729C-97B4-443B-830B-D297E1039D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8AB775-6CE5-4138-B38A-D1EB6BEE328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263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Batang</vt:lpstr>
      <vt:lpstr>Arial</vt:lpstr>
      <vt:lpstr>Calibri</vt:lpstr>
      <vt:lpstr>Calibri Light</vt:lpstr>
      <vt:lpstr>Times New Roman</vt:lpstr>
      <vt:lpstr>Office Theme</vt:lpstr>
      <vt:lpstr>Way Forward on Measurement Grids</vt:lpstr>
      <vt:lpstr>Beam Peak Search</vt:lpstr>
      <vt:lpstr>Spherical Coverage Grids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test configurations for UE demodulation and CSI reporting tests</dc:title>
  <dc:creator>HERTEL,THORSTEN (K-SantaClara,ex1)</dc:creator>
  <cp:lastModifiedBy>HERTEL,THORSTEN (K-SantaClara,ex1)</cp:lastModifiedBy>
  <cp:revision>25</cp:revision>
  <dcterms:created xsi:type="dcterms:W3CDTF">2018-06-25T05:52:44Z</dcterms:created>
  <dcterms:modified xsi:type="dcterms:W3CDTF">2018-08-24T10:06:52Z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</Properties>
</file>