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5" d="100"/>
          <a:sy n="45" d="100"/>
        </p:scale>
        <p:origin x="1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Handling of receiver requirements in EN-DC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084082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</a:t>
            </a:r>
            <a:r>
              <a:rPr lang="en-GB" u="sng" dirty="0"/>
              <a:t>R4-1811814</a:t>
            </a:r>
            <a:r>
              <a:rPr lang="en-GB" b="1" u="heavy" dirty="0"/>
              <a:t> </a:t>
            </a:r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Receiver requirements as discussed in R4-1811027 are unclearly or not specified in TS 38.101-3</a:t>
            </a:r>
          </a:p>
          <a:p>
            <a:r>
              <a:rPr lang="en-US" dirty="0"/>
              <a:t>Agreements:</a:t>
            </a: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1: RAN4 will discuss and agree receiver requirement handling for EN-DC mode in following meeting and dedicated agenda item will be opened.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2: RAN4 will inform RAN5 that RAN4 will conclude the receiver requirements in the RAN4#88Bis and #89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endParaRPr lang="en-US" dirty="0"/>
          </a:p>
          <a:p>
            <a:r>
              <a:rPr lang="en-US" dirty="0"/>
              <a:t>RAN5 needs clarifications on what and how to test these missing requirements</a:t>
            </a:r>
          </a:p>
          <a:p>
            <a:r>
              <a:rPr lang="en-US" dirty="0"/>
              <a:t>Discussion indicated that treatment of inter-band and intra-band could be different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95434-F313-4571-BE5A-07191CC6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general requirement handling in 38.101-3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EFB90-83E2-4D82-A45A-F42F552C1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Stand alone transmitter and receiver requirement in TS 38.101-1 and TS 38.101-2 are applied unless exceptions are specified in TS 38.101-3 </a:t>
            </a:r>
            <a:r>
              <a:rPr lang="en-US" dirty="0">
                <a:solidFill>
                  <a:srgbClr val="0070C0"/>
                </a:solidFill>
              </a:rPr>
              <a:t>except for REFSENS and OOB. OOB will be specified for EN-DC in upcoming meetings </a:t>
            </a:r>
          </a:p>
          <a:p>
            <a:r>
              <a:rPr lang="en-US" dirty="0"/>
              <a:t>Situation will be clarified in TS 38.101-3 with following statements:</a:t>
            </a:r>
          </a:p>
          <a:p>
            <a:r>
              <a:rPr lang="en-US" dirty="0"/>
              <a:t>Section 4.1:</a:t>
            </a:r>
          </a:p>
          <a:p>
            <a:pPr lvl="1"/>
            <a:r>
              <a:rPr lang="en-US" dirty="0"/>
              <a:t>Terminal that supports EN-DC configuration shall meet E-UTRA requirements as specified in TS 36.101 [4] and NR requirements as in TS 38.101-1 [2] and TS 38.101-3 [3] unless otherwise specified in this specification</a:t>
            </a:r>
          </a:p>
          <a:p>
            <a:r>
              <a:rPr lang="en-US" dirty="0"/>
              <a:t>Section 7.1:</a:t>
            </a:r>
          </a:p>
          <a:p>
            <a:pPr lvl="1"/>
            <a:r>
              <a:rPr lang="en-US" i="1" dirty="0"/>
              <a:t>Unless otherwise stated, requirements for NR receiver written in TS 38.101-1 and TS 38.101-2 apply and are assumed anchor agnostic. Requirements are verified under conditions where anchor resources do not interfere NR operation  </a:t>
            </a:r>
          </a:p>
          <a:p>
            <a:r>
              <a:rPr lang="en-US" dirty="0"/>
              <a:t>Section 6.1:</a:t>
            </a:r>
          </a:p>
          <a:p>
            <a:pPr lvl="1"/>
            <a:r>
              <a:rPr lang="en-US" i="1" dirty="0"/>
              <a:t> Unless otherwise stated, requirements for NR transmitter written in TS 38.101-1 and TS 38.101-2 apply and are assumed anchor agnostic. Requirements are verified under conditions where anchor resources do not interfere NR operation   </a:t>
            </a:r>
          </a:p>
          <a:p>
            <a:pPr lvl="1"/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93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02AF7-7945-4466-AF64-E28088EC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inter-band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26025-9EF8-4706-996C-C4706D60C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UE’s that do support SA, requirements are verified in SA mode for NR and performance is assumed to be EN-DC combination agnostic </a:t>
            </a:r>
            <a:r>
              <a:rPr lang="en-US" dirty="0">
                <a:solidFill>
                  <a:srgbClr val="0070C0"/>
                </a:solidFill>
              </a:rPr>
              <a:t>except for REFSENS and OOB. OOB will be specified for EN-DC in upcoming meetings </a:t>
            </a:r>
          </a:p>
          <a:p>
            <a:endParaRPr lang="en-US" dirty="0"/>
          </a:p>
          <a:p>
            <a:r>
              <a:rPr lang="en-US" dirty="0"/>
              <a:t>For UE’s that do not support SA i.e. they can only establish connection with the help from LTE anchor, requirements can be verified by either of two methods:</a:t>
            </a:r>
          </a:p>
          <a:p>
            <a:pPr lvl="1"/>
            <a:r>
              <a:rPr lang="en-US" dirty="0"/>
              <a:t>1) choosing an anchor band and channel that does not interfere with NR performance or</a:t>
            </a:r>
          </a:p>
          <a:p>
            <a:pPr lvl="1"/>
            <a:r>
              <a:rPr lang="en-US" dirty="0"/>
              <a:t>2) by first establishing connection and then disabling all resources from anchor RAT, meaning DL/UL scheduling and SRS/CQI disabled and this way ensuring presence of anchor does not interfere NR performance</a:t>
            </a:r>
          </a:p>
        </p:txBody>
      </p:sp>
    </p:spTree>
    <p:extLst>
      <p:ext uri="{BB962C8B-B14F-4D97-AF65-F5344CB8AC3E}">
        <p14:creationId xmlns:p14="http://schemas.microsoft.com/office/powerpoint/2010/main" val="26895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BB8A1-287D-4C7E-894D-BA491150B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intra-band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4C946-B7BD-4920-B5E0-1D7B5CEA3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 mode requirements may not be applicable if UE is configured for EN-DC</a:t>
            </a:r>
          </a:p>
          <a:p>
            <a:r>
              <a:rPr lang="en-US" dirty="0"/>
              <a:t>Intra-band receiver requirements will be defined for EN-DC mode</a:t>
            </a:r>
          </a:p>
        </p:txBody>
      </p:sp>
    </p:spTree>
    <p:extLst>
      <p:ext uri="{BB962C8B-B14F-4D97-AF65-F5344CB8AC3E}">
        <p14:creationId xmlns:p14="http://schemas.microsoft.com/office/powerpoint/2010/main" val="56751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428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Handling of receiver requirements in EN-DC</vt:lpstr>
      <vt:lpstr>Background</vt:lpstr>
      <vt:lpstr>WF for general requirement handling in 38.101-3</vt:lpstr>
      <vt:lpstr>Way Forward for EN-DC inter-band </vt:lpstr>
      <vt:lpstr>Way Forward for EN-DC intra-band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Qualcomm User_1</cp:lastModifiedBy>
  <cp:revision>24</cp:revision>
  <dcterms:created xsi:type="dcterms:W3CDTF">2018-08-20T15:45:06Z</dcterms:created>
  <dcterms:modified xsi:type="dcterms:W3CDTF">2018-08-24T10:49:16Z</dcterms:modified>
</cp:coreProperties>
</file>