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2" r:id="rId4"/>
    <p:sldId id="274" r:id="rId5"/>
    <p:sldId id="27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7E0BD-9D92-4BCD-98C9-910B039B7B5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C1C77-9A65-4F22-9D9F-70DC8FC70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81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C1C77-9A65-4F22-9D9F-70DC8FC7001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C1C77-9A65-4F22-9D9F-70DC8FC7001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382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GB" altLang="zh-CN" sz="4000" b="1" dirty="0"/>
              <a:t>WF on ACS, IBB and OBB for intra-band contiguous CA for FR1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Intel,</a:t>
            </a:r>
            <a:r>
              <a:rPr lang="en-US" sz="2800" dirty="0"/>
              <a:t> …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#88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R4-181</a:t>
            </a:r>
            <a:r>
              <a:rPr lang="de-DE" altLang="sv-SE" sz="2400" b="1">
                <a:cs typeface="Arial" panose="020B0604020202020204" pitchFamily="34" charset="0"/>
              </a:rPr>
              <a:t>1806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Gothenburg, SE, 20th – 24th August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/>
              <a:t>The definition of ACS, IBB and OBB for intra-band contiguous CA with two component carriers has been introduced in TS 38.101-1.</a:t>
            </a:r>
          </a:p>
          <a:p>
            <a:pPr marL="365760" indent="-365760"/>
            <a:r>
              <a:rPr lang="en-US" dirty="0"/>
              <a:t>However, the definition for intra-band contiguous CA for these requirements consider only the BW Class C.</a:t>
            </a:r>
          </a:p>
          <a:p>
            <a:pPr marL="365760" indent="-365760"/>
            <a:r>
              <a:rPr lang="en-US" dirty="0"/>
              <a:t>ACS, IBB and OBB requirements for intra-band contiguous CA for two components carriers for the BW B and BW F are missing</a:t>
            </a: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 BW Class definition for FR1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043379"/>
              </p:ext>
            </p:extLst>
          </p:nvPr>
        </p:nvGraphicFramePr>
        <p:xfrm>
          <a:off x="1783238" y="1913791"/>
          <a:ext cx="8625523" cy="3815561"/>
        </p:xfrm>
        <a:graphic>
          <a:graphicData uri="http://schemas.openxmlformats.org/drawingml/2006/table">
            <a:tbl>
              <a:tblPr firstRow="1" firstCol="1" bandRow="1"/>
              <a:tblGrid>
                <a:gridCol w="21021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767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70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95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NR CA bandwidth class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Aggregated channel bandwidth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Number of contiguous CC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Fallback group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5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≤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Channel,max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5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B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20 MHz ≤ CBW ≤ 50 MHz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100 MHz &lt;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2 x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Channel,max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200 MHz &lt;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3 x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Channel,max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300 MHz &lt;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4 x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Channel,max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100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100 MHz &lt; 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150 MHz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150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200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200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250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J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250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300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K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300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350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6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350 MHz &lt; 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Channel_CA</a:t>
                      </a:r>
                      <a:r>
                        <a:rPr lang="fi-FI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≤ 400 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6686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NOTE:	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400" baseline="-25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, max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is maximum channel bandwidth supported among all bands in a release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724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CA configuration </a:t>
            </a:r>
            <a:br>
              <a:rPr lang="en-GB" dirty="0"/>
            </a:br>
            <a:r>
              <a:rPr lang="en-GB" dirty="0"/>
              <a:t>combinations set for BW B and BW 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0298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In TS 38.101-1 has been defined the NR CA configuration combinations set for BW Class F for n77, n78, n79 as follows: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latest TS 38.101-1 does not yet consider the NR CA configuration combination set for BW Class B</a:t>
            </a:r>
          </a:p>
          <a:p>
            <a:pPr marL="0" indent="0">
              <a:buNone/>
            </a:pPr>
            <a:endParaRPr lang="en-US" dirty="0"/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013129"/>
              </p:ext>
            </p:extLst>
          </p:nvPr>
        </p:nvGraphicFramePr>
        <p:xfrm>
          <a:off x="938784" y="2871216"/>
          <a:ext cx="10579606" cy="2651758"/>
        </p:xfrm>
        <a:graphic>
          <a:graphicData uri="http://schemas.openxmlformats.org/drawingml/2006/table">
            <a:tbl>
              <a:tblPr firstRow="1" firstCol="1" bandRow="1"/>
              <a:tblGrid>
                <a:gridCol w="16416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02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09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79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710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7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98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NR CA configuration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Uplink CA configurations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Component carriers in order of increasing carrier frequency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aggregated </a:t>
                      </a:r>
                      <a:b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</a:b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bandwidth [MHz]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97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 bandwidths for carrier (MHz)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 bandwidths for carrier (MHz)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Channel bandwidths for the other carrier (MHz)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432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CA_n77F, CA_n78F, CA_n79F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60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20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70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80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40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90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8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50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100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079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WF for definition of ACS, IBB and OBB requirements for intra-band contiguous 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5937"/>
            <a:ext cx="10515600" cy="4351338"/>
          </a:xfrm>
        </p:spPr>
        <p:txBody>
          <a:bodyPr>
            <a:noAutofit/>
          </a:bodyPr>
          <a:lstStyle/>
          <a:p>
            <a:r>
              <a:rPr lang="de-DE" sz="2600" dirty="0"/>
              <a:t>In order to keep consistency in the TS 38.101-1 for intra-band contiguous for two </a:t>
            </a:r>
            <a:r>
              <a:rPr lang="de-DE" sz="2600" dirty="0" smtClean="0"/>
              <a:t>components</a:t>
            </a:r>
            <a:r>
              <a:rPr lang="de-DE" sz="2600" dirty="0"/>
              <a:t>, the following options should be considered:</a:t>
            </a:r>
          </a:p>
          <a:p>
            <a:pPr lvl="1"/>
            <a:r>
              <a:rPr lang="de-DE" sz="2000" u="sng" dirty="0"/>
              <a:t>Option 1: </a:t>
            </a:r>
          </a:p>
          <a:p>
            <a:pPr lvl="2"/>
            <a:r>
              <a:rPr lang="de-DE" sz="1800" dirty="0"/>
              <a:t>Remove </a:t>
            </a:r>
            <a:r>
              <a:rPr lang="en-GB" sz="1800" dirty="0"/>
              <a:t>intra-band contiguous CA configuration combinations set for BW Class B and BW F in Rel-15 and define in Rel-16</a:t>
            </a:r>
          </a:p>
          <a:p>
            <a:pPr lvl="2"/>
            <a:r>
              <a:rPr lang="en-GB" sz="1800" dirty="0"/>
              <a:t>Remove ACS, IBB and OBB requirements for intra-band contiguous CA for BW Class B and F in Rel-15 and define in Rel-16</a:t>
            </a:r>
            <a:endParaRPr lang="de-DE" sz="1800" dirty="0"/>
          </a:p>
          <a:p>
            <a:pPr lvl="1"/>
            <a:r>
              <a:rPr lang="de-DE" sz="2000" u="sng" dirty="0"/>
              <a:t>Option 2:</a:t>
            </a:r>
          </a:p>
          <a:p>
            <a:pPr lvl="2"/>
            <a:r>
              <a:rPr lang="de-DE" sz="1700" dirty="0"/>
              <a:t>Mantain </a:t>
            </a:r>
            <a:r>
              <a:rPr lang="en-GB" sz="1700" dirty="0"/>
              <a:t>intra-band contiguous CA configuration combinations set for BW Class B and BW F in Rel-15</a:t>
            </a:r>
          </a:p>
          <a:p>
            <a:pPr lvl="2"/>
            <a:r>
              <a:rPr lang="en-GB" sz="1700" dirty="0"/>
              <a:t>Define ACS, IBB and OBB requirements for intra-band contiguous CA for BW Class B and F in Rel-15 </a:t>
            </a:r>
          </a:p>
          <a:p>
            <a:pPr lvl="2"/>
            <a:r>
              <a:rPr lang="en-GB" sz="1700" dirty="0"/>
              <a:t>Unless agreement is not reached on ACS, IBB and OBB requirements remove BW Class B and F at the end of RAN4#89</a:t>
            </a:r>
          </a:p>
          <a:p>
            <a:r>
              <a:rPr lang="de-DE" dirty="0" smtClean="0"/>
              <a:t>Companies are encouraged to clarify the feasibility of both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382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7674</TotalTime>
  <Words>500</Words>
  <Application>Microsoft Office PowerPoint</Application>
  <PresentationFormat>Widescreen</PresentationFormat>
  <Paragraphs>106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SimSun</vt:lpstr>
      <vt:lpstr>SimSun</vt:lpstr>
      <vt:lpstr>Arial</vt:lpstr>
      <vt:lpstr>Calibri</vt:lpstr>
      <vt:lpstr>Calibri Light</vt:lpstr>
      <vt:lpstr>MS Mincho</vt:lpstr>
      <vt:lpstr>Times New Roman</vt:lpstr>
      <vt:lpstr>Office Theme</vt:lpstr>
      <vt:lpstr>WF on ACS, IBB and OBB for intra-band contiguous CA for FR1</vt:lpstr>
      <vt:lpstr>Background</vt:lpstr>
      <vt:lpstr>CA BW Class definition for FR1</vt:lpstr>
      <vt:lpstr>NR CA configuration  combinations set for BW B and BW F</vt:lpstr>
      <vt:lpstr>WF for definition of ACS, IBB and OBB requirements for intra-band contiguous CA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keywords>CTPClassification=CTP_NT</cp:keywords>
  <cp:lastModifiedBy>Priale, Camila</cp:lastModifiedBy>
  <cp:revision>219</cp:revision>
  <dcterms:created xsi:type="dcterms:W3CDTF">2017-01-18T06:26:21Z</dcterms:created>
  <dcterms:modified xsi:type="dcterms:W3CDTF">2018-08-24T13:30:01Z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2e2d3ea5-919e-47bc-888f-c25aeae5596f</vt:lpwstr>
  </property>
  <property fmtid="{D5CDD505-2E9C-101B-9397-08002B2CF9AE}" pid="4" name="CTP_TimeStamp">
    <vt:lpwstr>2018-08-24 13:30:01Z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AdHocReviewCycleID">
    <vt:i4>-617043592</vt:i4>
  </property>
  <property fmtid="{D5CDD505-2E9C-101B-9397-08002B2CF9AE}" pid="10" name="_EmailSubject">
    <vt:lpwstr>WF on ACS, IBB and OBB for intra-band contiguous CA for FR1</vt:lpwstr>
  </property>
  <property fmtid="{D5CDD505-2E9C-101B-9397-08002B2CF9AE}" pid="11" name="_AuthorEmail">
    <vt:lpwstr>ptrikha@qti.qualcomm.com</vt:lpwstr>
  </property>
  <property fmtid="{D5CDD505-2E9C-101B-9397-08002B2CF9AE}" pid="12" name="_AuthorEmailDisplayName">
    <vt:lpwstr>Pushp Trikha</vt:lpwstr>
  </property>
</Properties>
</file>