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96" r:id="rId4"/>
    <p:sldId id="29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NR-U SI work in RAN4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#88</a:t>
            </a:r>
          </a:p>
          <a:p>
            <a:pPr>
              <a:spcBef>
                <a:spcPct val="0"/>
              </a:spcBef>
              <a:buNone/>
            </a:pPr>
            <a:r>
              <a:rPr lang="en-GB" sz="2400" b="1" dirty="0"/>
              <a:t>Gothenburg, Sweden, 20 - 24 Aug 2018</a:t>
            </a:r>
            <a:endParaRPr lang="en-US" sz="2400" dirty="0"/>
          </a:p>
          <a:p>
            <a:pPr>
              <a:spcBef>
                <a:spcPct val="0"/>
              </a:spcBef>
              <a:buNone/>
            </a:pP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41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</a:rPr>
              <a:t>R4-1811773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B1E5-E08C-4BE1-B96A-7E0320CC4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28F4F-668E-4BE0-A2AB-EBCCCC16B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Following contributions are submitted in RAN4#88: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831666-E018-4AA2-ABE1-D45A79659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671243"/>
              </p:ext>
            </p:extLst>
          </p:nvPr>
        </p:nvGraphicFramePr>
        <p:xfrm>
          <a:off x="838200" y="2669449"/>
          <a:ext cx="9554816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0991">
                  <a:extLst>
                    <a:ext uri="{9D8B030D-6E8A-4147-A177-3AD203B41FA5}">
                      <a16:colId xmlns:a16="http://schemas.microsoft.com/office/drawing/2014/main" val="2497313843"/>
                    </a:ext>
                  </a:extLst>
                </a:gridCol>
                <a:gridCol w="691622">
                  <a:extLst>
                    <a:ext uri="{9D8B030D-6E8A-4147-A177-3AD203B41FA5}">
                      <a16:colId xmlns:a16="http://schemas.microsoft.com/office/drawing/2014/main" val="1759490633"/>
                    </a:ext>
                  </a:extLst>
                </a:gridCol>
                <a:gridCol w="5819394">
                  <a:extLst>
                    <a:ext uri="{9D8B030D-6E8A-4147-A177-3AD203B41FA5}">
                      <a16:colId xmlns:a16="http://schemas.microsoft.com/office/drawing/2014/main" val="3337950271"/>
                    </a:ext>
                  </a:extLst>
                </a:gridCol>
                <a:gridCol w="1572809">
                  <a:extLst>
                    <a:ext uri="{9D8B030D-6E8A-4147-A177-3AD203B41FA5}">
                      <a16:colId xmlns:a16="http://schemas.microsoft.com/office/drawing/2014/main" val="20376643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</a:rPr>
                        <a:t>R4-1811290</a:t>
                      </a:r>
                      <a:endParaRPr lang="sv-SE" sz="2800" b="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b="1" dirty="0">
                          <a:effectLst/>
                          <a:latin typeface="+mn-lt"/>
                        </a:rPr>
                        <a:t>10.2.1</a:t>
                      </a:r>
                      <a:endParaRPr lang="sv-SE" sz="2800" b="1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</a:rPr>
                        <a:t>RAN4 work plan for Rel-15 NR unlicensed SI</a:t>
                      </a:r>
                      <a:endParaRPr lang="sv-SE" sz="2800" b="1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  <a:latin typeface="+mn-lt"/>
                        </a:rPr>
                        <a:t>Ericsson</a:t>
                      </a:r>
                      <a:endParaRPr lang="sv-SE" sz="2800" b="1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062617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2000" b="0" dirty="0">
                          <a:effectLst/>
                          <a:latin typeface="+mn-lt"/>
                        </a:rPr>
                        <a:t>R4-1811291</a:t>
                      </a:r>
                      <a:endParaRPr lang="sv-SE" sz="2800" b="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  <a:latin typeface="+mn-lt"/>
                        </a:rPr>
                        <a:t>10.2.2</a:t>
                      </a:r>
                      <a:endParaRPr lang="sv-SE" sz="2800" b="1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+mn-lt"/>
                        </a:rPr>
                        <a:t>Potential spectrum arrangements for NR-U</a:t>
                      </a:r>
                      <a:endParaRPr lang="sv-SE" sz="2800" b="1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  <a:latin typeface="+mn-lt"/>
                        </a:rPr>
                        <a:t>Ericsson</a:t>
                      </a:r>
                      <a:endParaRPr lang="sv-SE" sz="2800" b="1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012105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2000" b="0" dirty="0">
                          <a:effectLst/>
                          <a:latin typeface="+mn-lt"/>
                        </a:rPr>
                        <a:t>R4-1811292</a:t>
                      </a:r>
                      <a:endParaRPr lang="sv-SE" sz="2800" b="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  <a:latin typeface="+mn-lt"/>
                        </a:rPr>
                        <a:t>10.2.2</a:t>
                      </a:r>
                      <a:endParaRPr lang="sv-SE" sz="2800" b="1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+mn-lt"/>
                        </a:rPr>
                        <a:t>Assessing the need for adjacent channel coexistence studies in NR-U operation</a:t>
                      </a:r>
                      <a:endParaRPr lang="sv-SE" sz="2800" b="1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b="1" dirty="0">
                          <a:effectLst/>
                          <a:latin typeface="+mn-lt"/>
                        </a:rPr>
                        <a:t>Ericsson</a:t>
                      </a:r>
                      <a:endParaRPr lang="sv-SE" sz="2800" b="1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20779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843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7950-A4D2-408C-9A5D-27181CE8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CC85D-8420-4EA8-B680-882261229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Spectrum:</a:t>
            </a:r>
            <a:endParaRPr lang="sv-SE" sz="1200" dirty="0"/>
          </a:p>
          <a:p>
            <a:pPr lvl="1"/>
            <a:r>
              <a:rPr lang="en-US" dirty="0"/>
              <a:t>[Focus for the SI will be on 5GHz and 6GHz]</a:t>
            </a:r>
            <a:endParaRPr lang="sv-SE" sz="800" dirty="0"/>
          </a:p>
          <a:p>
            <a:pPr lvl="2"/>
            <a:r>
              <a:rPr lang="en-US" dirty="0"/>
              <a:t>For 6GHz, only overview of currently ongoing regulatory work is included</a:t>
            </a:r>
            <a:endParaRPr lang="sv-SE" sz="800" dirty="0"/>
          </a:p>
          <a:p>
            <a:endParaRPr lang="en-US" dirty="0"/>
          </a:p>
          <a:p>
            <a:r>
              <a:rPr lang="en-US" dirty="0"/>
              <a:t>Coexistence study:</a:t>
            </a:r>
            <a:endParaRPr lang="sv-SE" sz="1200" dirty="0"/>
          </a:p>
          <a:p>
            <a:pPr lvl="1"/>
            <a:r>
              <a:rPr lang="en-US" dirty="0"/>
              <a:t>For 5GHz, since similar deployment is expected, there is no need to perform adjacent channel coexistence study</a:t>
            </a:r>
            <a:endParaRPr lang="sv-SE" sz="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09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55F45-B92A-400A-B093-36C4A2964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Workplan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73131-491D-4C31-8E53-2AA818087C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RAN4#88bis:</a:t>
            </a:r>
            <a:endParaRPr lang="sv-SE" sz="1200" dirty="0"/>
          </a:p>
          <a:p>
            <a:pPr lvl="1"/>
            <a:r>
              <a:rPr lang="en-US" dirty="0"/>
              <a:t>Provide information about current regulatory work on 6GHz</a:t>
            </a:r>
            <a:endParaRPr lang="sv-SE" sz="800" dirty="0"/>
          </a:p>
          <a:p>
            <a:pPr lvl="1"/>
            <a:r>
              <a:rPr lang="en-US" dirty="0"/>
              <a:t>Provide information on possible difference between NR-U and LAA UE and BS operation in 5GHz </a:t>
            </a:r>
            <a:endParaRPr lang="sv-SE" sz="800" dirty="0"/>
          </a:p>
          <a:p>
            <a:endParaRPr lang="sv-SE" sz="1200" dirty="0"/>
          </a:p>
          <a:p>
            <a:r>
              <a:rPr lang="en-US" dirty="0"/>
              <a:t>RAN4#89: </a:t>
            </a:r>
            <a:endParaRPr lang="sv-SE" sz="1200" dirty="0"/>
          </a:p>
          <a:p>
            <a:pPr lvl="1"/>
            <a:r>
              <a:rPr lang="en-US" dirty="0"/>
              <a:t>Capture the discussions and conclusions in text proposal for TR38.889</a:t>
            </a:r>
            <a:endParaRPr lang="sv-SE" sz="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824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16168</TotalTime>
  <Words>158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Unicode MS</vt:lpstr>
      <vt:lpstr>Calibri</vt:lpstr>
      <vt:lpstr>Calibri Light</vt:lpstr>
      <vt:lpstr>Office Theme</vt:lpstr>
      <vt:lpstr>Way forward on NR-U SI work in RAN4</vt:lpstr>
      <vt:lpstr>Background</vt:lpstr>
      <vt:lpstr>Way forward: Scope</vt:lpstr>
      <vt:lpstr>Way forward: Workplan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Prashanth Akula</dc:creator>
  <cp:lastModifiedBy>Imadur Rahman</cp:lastModifiedBy>
  <cp:revision>127</cp:revision>
  <dcterms:created xsi:type="dcterms:W3CDTF">2018-06-25T11:15:24Z</dcterms:created>
  <dcterms:modified xsi:type="dcterms:W3CDTF">2018-08-23T15:01:37Z</dcterms:modified>
</cp:coreProperties>
</file>