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15" r:id="rId3"/>
    <p:sldId id="319" r:id="rId4"/>
    <p:sldId id="32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Liuyifan (Yifan)" initials="L(" lastIdx="1" clrIdx="1">
    <p:extLst>
      <p:ext uri="{19B8F6BF-5375-455C-9EA6-DF929625EA0E}">
        <p15:presenceInfo xmlns:p15="http://schemas.microsoft.com/office/powerpoint/2012/main" userId="S-1-5-21-147214757-305610072-1517763936-38012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Telecom, CMCC, NTT DOCOMO, Vodafone, Orange, Sprint, AT&amp;T, KDDI,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SoftBank</a:t>
            </a:r>
            <a:r>
              <a:rPr lang="en-US" altLang="en-US" sz="2800" dirty="0" smtClean="0">
                <a:solidFill>
                  <a:schemeClr val="tx1"/>
                </a:solidFill>
              </a:rPr>
              <a:t>,  Deutsche Telekom, Nokia, Nokia Shanghai </a:t>
            </a:r>
            <a:r>
              <a:rPr lang="en-US" altLang="en-US" sz="2800" dirty="0" smtClean="0">
                <a:solidFill>
                  <a:schemeClr val="tx1"/>
                </a:solidFill>
              </a:rPr>
              <a:t>Bell, SK telecom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</a:t>
            </a:r>
            <a:r>
              <a:rPr lang="en-US" altLang="sv-SE" sz="2000" b="1" dirty="0"/>
              <a:t>	                                           </a:t>
            </a:r>
            <a:r>
              <a:rPr lang="en-US" altLang="sv-SE" sz="2000" b="1" dirty="0" smtClean="0"/>
              <a:t>R4-1811730</a:t>
            </a:r>
            <a:endParaRPr lang="en-US" altLang="sv-SE" sz="2000" b="1" dirty="0"/>
          </a:p>
          <a:p>
            <a:pPr>
              <a:buNone/>
            </a:pPr>
            <a:r>
              <a:rPr lang="en-US" altLang="zh-CN" sz="2000" b="1" dirty="0" smtClean="0"/>
              <a:t>Gothenburg, Sweden, Aug 20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24th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4347864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introduces the PBCH demodulation requirements in Rel-15. </a:t>
            </a:r>
          </a:p>
          <a:p>
            <a:pPr lvl="1"/>
            <a:r>
              <a:rPr lang="en-US" altLang="zh-CN" sz="1800" dirty="0"/>
              <a:t>Note the PBCH demodulation requirements do not need to be tested in RAN5 as same as LTE PBCH demodulation requirements.</a:t>
            </a:r>
          </a:p>
          <a:p>
            <a:r>
              <a:rPr lang="en-US" altLang="zh-CN" sz="2000" dirty="0"/>
              <a:t>Test metric: </a:t>
            </a:r>
          </a:p>
          <a:p>
            <a:pPr lvl="1"/>
            <a:r>
              <a:rPr lang="en-US" altLang="zh-CN" sz="18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1800" dirty="0"/>
              <a:t>UE combines the PBCH symbols of the same SSB index within the MIB TTI (80ms). </a:t>
            </a:r>
          </a:p>
          <a:p>
            <a:r>
              <a:rPr lang="en-US" altLang="zh-CN" sz="2000" dirty="0"/>
              <a:t>Interested companies are encouraged to provide the simulation results in </a:t>
            </a:r>
            <a:r>
              <a:rPr lang="en-US" altLang="zh-CN" sz="2000" dirty="0" smtClean="0"/>
              <a:t>RAN4#88bis.</a:t>
            </a:r>
            <a:endParaRPr lang="en-US" altLang="zh-CN" sz="2000" dirty="0"/>
          </a:p>
          <a:p>
            <a:pPr lvl="1"/>
            <a:r>
              <a:rPr lang="en-US" altLang="zh-CN" sz="1800" dirty="0"/>
              <a:t>Companies may prioritize other physical channel (PDSCH and PDCCH), and CSI reporting.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87767"/>
              </p:ext>
            </p:extLst>
          </p:nvPr>
        </p:nvGraphicFramePr>
        <p:xfrm>
          <a:off x="827584" y="1504529"/>
          <a:ext cx="7776864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60"/>
                <a:gridCol w="1440160"/>
                <a:gridCol w="1296144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dirty="0" smtClean="0"/>
                        <a:t>(Note 2)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 3)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FFS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39647FDA-12A7-41FA-B63D-EB6FB763EE0B}"/>
              </a:ext>
            </a:extLst>
          </p:cNvPr>
          <p:cNvSpPr txBox="1"/>
          <p:nvPr/>
        </p:nvSpPr>
        <p:spPr>
          <a:xfrm>
            <a:off x="827584" y="4835644"/>
            <a:ext cx="77403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sz="1500" dirty="0" smtClean="0"/>
              <a:t>Note 2: </a:t>
            </a:r>
            <a:r>
              <a:rPr lang="en-US" altLang="zh-CN" sz="1600" dirty="0"/>
              <a:t>Define two sets of demodulation performance requirements separately for 2Rx and </a:t>
            </a:r>
            <a:r>
              <a:rPr lang="en-US" altLang="zh-CN" sz="1600" dirty="0" smtClean="0"/>
              <a:t>4Rx</a:t>
            </a:r>
            <a:endParaRPr lang="en-US" sz="1500" dirty="0" smtClean="0"/>
          </a:p>
          <a:p>
            <a:r>
              <a:rPr lang="en-US" altLang="zh-CN" sz="1500" dirty="0"/>
              <a:t>Note 3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43896</TotalTime>
  <Words>373</Words>
  <Application>Microsoft Office PowerPoint</Application>
  <PresentationFormat>全屏显示(4:3)</PresentationFormat>
  <Paragraphs>94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宋体</vt:lpstr>
      <vt:lpstr>Arial</vt:lpstr>
      <vt:lpstr>Calibri</vt:lpstr>
      <vt:lpstr>Office 主题</vt:lpstr>
      <vt:lpstr>Way forward on NR PBCH demodulation requirements</vt:lpstr>
      <vt:lpstr>Agreements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760</cp:revision>
  <dcterms:created xsi:type="dcterms:W3CDTF">2014-03-20T14:32:54Z</dcterms:created>
  <dcterms:modified xsi:type="dcterms:W3CDTF">2018-08-24T07:53:43Z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(3)TqlX73e9bbvGRMAF9z+Em7bMxnCuRFDZgC3cMiaZyLpSKos0YRHrx6ChtBo27Ug5s1QKwGfF
ZxnUAZ8r6vWvU50bL33EnodOGdPwlgBGdzr6N1VlpQsGLMj2gmCcAIygG6Orm+0XG06XLl4G
0QE4qq9fFIKQ8WTkoyd58LOBo9tVPjYKuZLcSYJ7lbEcv0KDWKz5MqIb0nidRIsAVMJe3jzh
otGKrPIsji4QVed3Hy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2igsazKOhSvhbDbqi9NGHV12o7LCBzbNpNarGEKmGMVaJTv9obJ1Mt
WMFbGJZRm6MR+3R8c8GwYa5fkPXnWsViVSFoBC0mvQxEUe3qJ4Djtej6yA4Mgdemgup0crbD
g21xvMf6CNUBWUuzrarkE4BvRw11OudLbugmC6bRRHb9BI3MU20C0m+KflWVgWTAdJ1Wx9FZ
dM4+Se7Vl5F6p2WTc3dKQ7EyuxVCp3eGPn3O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Muzr4/bIS8e7E0Bll18RLU2y8lMivMfnKdVH
PKQaqVbBOmILhV14iz9U1tcNN4Xc7w==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