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20 - 24 Aug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UE </a:t>
            </a:r>
            <a:r>
              <a:rPr lang="en-US" altLang="zh-CN" sz="4400" dirty="0" err="1" smtClean="0"/>
              <a:t>FeNB-IoT</a:t>
            </a:r>
            <a:r>
              <a:rPr lang="en-US" altLang="zh-CN" sz="4400" dirty="0" smtClean="0"/>
              <a:t> TDD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R4-1811370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54360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FeNB-IoT</a:t>
            </a:r>
            <a:r>
              <a:rPr lang="en-US" altLang="zh-CN" dirty="0" smtClean="0"/>
              <a:t> TDD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Autofit/>
          </a:bodyPr>
          <a:lstStyle/>
          <a:p>
            <a:r>
              <a:rPr lang="en-US" sz="1800" dirty="0" smtClean="0"/>
              <a:t>NPBCH</a:t>
            </a:r>
          </a:p>
          <a:p>
            <a:pPr lvl="1"/>
            <a:r>
              <a:rPr lang="en-GB" altLang="zh-CN" sz="1400" dirty="0" smtClean="0"/>
              <a:t>Reuse </a:t>
            </a:r>
            <a:r>
              <a:rPr lang="en-GB" altLang="zh-CN" sz="1400" dirty="0"/>
              <a:t>the NPBCH FDD performance requirements for NPBCH TDD, but with </a:t>
            </a:r>
            <a:r>
              <a:rPr lang="en-GB" altLang="zh-CN" sz="1400" dirty="0" smtClean="0"/>
              <a:t>the RMC </a:t>
            </a:r>
            <a:r>
              <a:rPr lang="en-GB" altLang="zh-CN" sz="1400" dirty="0"/>
              <a:t>and test parameters updates for </a:t>
            </a:r>
            <a:r>
              <a:rPr lang="en-GB" altLang="zh-CN" sz="1400" dirty="0" smtClean="0"/>
              <a:t>TDD</a:t>
            </a:r>
            <a:endParaRPr lang="en-US" sz="1400" dirty="0" smtClean="0"/>
          </a:p>
          <a:p>
            <a:pPr lvl="1"/>
            <a:endParaRPr lang="en-US" sz="1400" dirty="0" smtClean="0"/>
          </a:p>
          <a:p>
            <a:r>
              <a:rPr lang="en-US" sz="1800" dirty="0" smtClean="0"/>
              <a:t>NPDSCH</a:t>
            </a:r>
          </a:p>
          <a:p>
            <a:pPr lvl="1"/>
            <a:r>
              <a:rPr lang="en-US" sz="1400" dirty="0" smtClean="0"/>
              <a:t>Select one </a:t>
            </a:r>
            <a:r>
              <a:rPr lang="en-US" sz="1400" dirty="0" smtClean="0"/>
              <a:t>UL DL </a:t>
            </a:r>
            <a:r>
              <a:rPr lang="en-US" sz="1400" dirty="0" smtClean="0"/>
              <a:t>configuration </a:t>
            </a:r>
            <a:r>
              <a:rPr lang="en-US" sz="1400" dirty="0" smtClean="0"/>
              <a:t>and special </a:t>
            </a:r>
            <a:r>
              <a:rPr lang="en-US" sz="1400" dirty="0" err="1" smtClean="0"/>
              <a:t>subframe</a:t>
            </a:r>
            <a:r>
              <a:rPr lang="en-US" sz="1400" dirty="0" smtClean="0"/>
              <a:t> </a:t>
            </a:r>
            <a:r>
              <a:rPr lang="en-US" sz="1400" dirty="0" smtClean="0"/>
              <a:t>configuration </a:t>
            </a:r>
            <a:r>
              <a:rPr lang="en-US" sz="1400" dirty="0" smtClean="0"/>
              <a:t>for NPDSCH TDD demodulation performance </a:t>
            </a:r>
            <a:r>
              <a:rPr lang="en-US" sz="1400" dirty="0" smtClean="0"/>
              <a:t>requirements</a:t>
            </a:r>
          </a:p>
          <a:p>
            <a:pPr lvl="2"/>
            <a:r>
              <a:rPr lang="en-US" sz="1200" dirty="0" smtClean="0"/>
              <a:t>UL  DL configuration and special </a:t>
            </a:r>
            <a:r>
              <a:rPr lang="en-US" sz="1200" dirty="0" err="1" smtClean="0"/>
              <a:t>subframe</a:t>
            </a:r>
            <a:r>
              <a:rPr lang="en-US" sz="1200" dirty="0" smtClean="0"/>
              <a:t> configuration</a:t>
            </a:r>
          </a:p>
          <a:p>
            <a:pPr lvl="3"/>
            <a:r>
              <a:rPr lang="en-US" sz="1100" dirty="0" smtClean="0"/>
              <a:t>Option 1: UL DL configuration #2 and special </a:t>
            </a:r>
            <a:r>
              <a:rPr lang="en-US" sz="1100" dirty="0" err="1" smtClean="0"/>
              <a:t>subframe</a:t>
            </a:r>
            <a:r>
              <a:rPr lang="en-US" sz="1100" dirty="0" smtClean="0"/>
              <a:t> configuration #7 </a:t>
            </a:r>
            <a:endParaRPr lang="en-US" sz="1100" dirty="0" smtClean="0"/>
          </a:p>
          <a:p>
            <a:pPr lvl="3"/>
            <a:r>
              <a:rPr lang="en-US" sz="1100" dirty="0" smtClean="0"/>
              <a:t>Option 2: UL DL configuration </a:t>
            </a:r>
            <a:r>
              <a:rPr lang="en-US" sz="1100" dirty="0" smtClean="0"/>
              <a:t>#1 and </a:t>
            </a:r>
            <a:r>
              <a:rPr lang="en-US" sz="1100" dirty="0" smtClean="0"/>
              <a:t>special </a:t>
            </a:r>
            <a:r>
              <a:rPr lang="en-US" sz="1100" dirty="0" err="1" smtClean="0"/>
              <a:t>subframe</a:t>
            </a:r>
            <a:r>
              <a:rPr lang="en-US" sz="1100" dirty="0" smtClean="0"/>
              <a:t> configuration </a:t>
            </a:r>
            <a:r>
              <a:rPr lang="en-US" sz="1100" dirty="0" smtClean="0"/>
              <a:t>#</a:t>
            </a:r>
            <a:r>
              <a:rPr lang="en-US" sz="1100" dirty="0" smtClean="0"/>
              <a:t>4</a:t>
            </a:r>
            <a:endParaRPr lang="en-US" sz="1100" dirty="0" smtClean="0"/>
          </a:p>
          <a:p>
            <a:pPr lvl="2"/>
            <a:r>
              <a:rPr lang="en-US" sz="1200" dirty="0" smtClean="0"/>
              <a:t>Add a certain margin [X]dB on top of the existing NPDSCH FDD performance </a:t>
            </a:r>
            <a:r>
              <a:rPr lang="en-US" sz="1200" dirty="0" smtClean="0"/>
              <a:t>requirements</a:t>
            </a:r>
            <a:endParaRPr lang="en-US" sz="1200" dirty="0" smtClean="0"/>
          </a:p>
          <a:p>
            <a:pPr lvl="2"/>
            <a:r>
              <a:rPr lang="en-US" sz="1200" dirty="0" smtClean="0"/>
              <a:t>X will be decided as per the simulation results in next RAN4#88bis meeting.</a:t>
            </a:r>
          </a:p>
          <a:p>
            <a:endParaRPr lang="en-US" sz="1400" dirty="0" smtClean="0"/>
          </a:p>
          <a:p>
            <a:r>
              <a:rPr lang="en-US" sz="1800" dirty="0" smtClean="0"/>
              <a:t>NPDCCH</a:t>
            </a:r>
          </a:p>
          <a:p>
            <a:pPr lvl="1"/>
            <a:r>
              <a:rPr lang="en-US" altLang="zh-CN" sz="1400" dirty="0"/>
              <a:t>Select </a:t>
            </a:r>
            <a:r>
              <a:rPr lang="en-US" altLang="zh-CN" sz="1400" dirty="0" smtClean="0"/>
              <a:t>one UL </a:t>
            </a:r>
            <a:r>
              <a:rPr lang="en-US" altLang="zh-CN" sz="1400" dirty="0"/>
              <a:t>DL configuration </a:t>
            </a:r>
            <a:r>
              <a:rPr lang="en-US" altLang="zh-CN" sz="1400" dirty="0" smtClean="0"/>
              <a:t>and </a:t>
            </a:r>
            <a:r>
              <a:rPr lang="en-US" altLang="zh-CN" sz="1400" dirty="0"/>
              <a:t>special </a:t>
            </a:r>
            <a:r>
              <a:rPr lang="en-US" altLang="zh-CN" sz="1400" dirty="0" err="1"/>
              <a:t>subframe</a:t>
            </a:r>
            <a:r>
              <a:rPr lang="en-US" altLang="zh-CN" sz="1400" dirty="0"/>
              <a:t> configuration </a:t>
            </a:r>
            <a:r>
              <a:rPr lang="en-US" altLang="zh-CN" sz="1400" dirty="0" smtClean="0"/>
              <a:t>for </a:t>
            </a:r>
            <a:r>
              <a:rPr lang="en-US" altLang="zh-CN" sz="1400" dirty="0" smtClean="0"/>
              <a:t>NPDCCH </a:t>
            </a:r>
            <a:r>
              <a:rPr lang="en-US" altLang="zh-CN" sz="1400" dirty="0"/>
              <a:t>TDD demodulation performance </a:t>
            </a:r>
            <a:r>
              <a:rPr lang="en-US" altLang="zh-CN" sz="1400" dirty="0" smtClean="0"/>
              <a:t>requirements</a:t>
            </a:r>
            <a:endParaRPr lang="en-US" sz="1400" dirty="0" smtClean="0"/>
          </a:p>
          <a:p>
            <a:pPr lvl="2"/>
            <a:r>
              <a:rPr lang="en-US" sz="1200" dirty="0" smtClean="0"/>
              <a:t>UL  DL configuration and special </a:t>
            </a:r>
            <a:r>
              <a:rPr lang="en-US" sz="1200" dirty="0" err="1" smtClean="0"/>
              <a:t>subframe</a:t>
            </a:r>
            <a:r>
              <a:rPr lang="en-US" sz="1200" dirty="0" smtClean="0"/>
              <a:t> configuration</a:t>
            </a:r>
          </a:p>
          <a:p>
            <a:pPr lvl="3"/>
            <a:r>
              <a:rPr lang="en-US" sz="1100" dirty="0" smtClean="0"/>
              <a:t>Option 1: UL DL configuration #2 and special </a:t>
            </a:r>
            <a:r>
              <a:rPr lang="en-US" sz="1100" dirty="0" err="1" smtClean="0"/>
              <a:t>subframe</a:t>
            </a:r>
            <a:r>
              <a:rPr lang="en-US" sz="1100" dirty="0" smtClean="0"/>
              <a:t> configuration #7 </a:t>
            </a:r>
          </a:p>
          <a:p>
            <a:pPr lvl="3"/>
            <a:r>
              <a:rPr lang="en-US" sz="1100" dirty="0" smtClean="0"/>
              <a:t>Option 2: UL DL configuration #1 and special </a:t>
            </a:r>
            <a:r>
              <a:rPr lang="en-US" sz="1100" dirty="0" err="1" smtClean="0"/>
              <a:t>subframe</a:t>
            </a:r>
            <a:r>
              <a:rPr lang="en-US" sz="1100" dirty="0" smtClean="0"/>
              <a:t> configuration </a:t>
            </a:r>
            <a:r>
              <a:rPr lang="en-US" sz="1100" dirty="0" smtClean="0"/>
              <a:t>#4</a:t>
            </a:r>
            <a:endParaRPr lang="en-US" altLang="zh-CN" sz="1100" dirty="0"/>
          </a:p>
          <a:p>
            <a:pPr lvl="2"/>
            <a:r>
              <a:rPr lang="en-US" altLang="zh-CN" sz="1200" dirty="0"/>
              <a:t>Add a certain margin </a:t>
            </a:r>
            <a:r>
              <a:rPr lang="en-US" altLang="zh-CN" sz="1200" dirty="0" smtClean="0"/>
              <a:t>[X]dB </a:t>
            </a:r>
            <a:r>
              <a:rPr lang="en-US" altLang="zh-CN" sz="1200" dirty="0"/>
              <a:t>on top of the existing </a:t>
            </a:r>
            <a:r>
              <a:rPr lang="en-US" altLang="zh-CN" sz="1200" dirty="0" smtClean="0"/>
              <a:t>NPDCCH </a:t>
            </a:r>
            <a:r>
              <a:rPr lang="en-US" altLang="zh-CN" sz="1200" dirty="0"/>
              <a:t>FDD performance </a:t>
            </a:r>
            <a:r>
              <a:rPr lang="en-US" altLang="zh-CN" sz="1200" dirty="0" smtClean="0"/>
              <a:t>requirements</a:t>
            </a:r>
          </a:p>
          <a:p>
            <a:pPr lvl="2"/>
            <a:r>
              <a:rPr lang="en-US" sz="1200" dirty="0" smtClean="0"/>
              <a:t>X will be decided as per the simulation results in next RAN4#88bis meeting.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201</Words>
  <Application>Microsoft Office PowerPoint</Application>
  <PresentationFormat>On-screen Show 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3GPP TSG-RAN WG4 Meeting #88   Gothenburg, Sweden, 20 - 24 Aug 2018</vt:lpstr>
      <vt:lpstr>FeNB-IoT TDD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84</cp:revision>
  <dcterms:created xsi:type="dcterms:W3CDTF">2016-01-12T08:39:50Z</dcterms:created>
  <dcterms:modified xsi:type="dcterms:W3CDTF">2018-08-24T09:39:40Z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(3)q2gqSn8Zu6qMO+QIPtG+S7hNunvandPmJf4HsPugGDOjPj9k5McJposQJnjHuzswWAl1zuF8
YVnnPExCi8wHvi5sYEXM9E3Hf0WYBzFM19nLlQ/0T9FJk/8vidw2IRH0SXI4OK+AesDXrK01
5J7kHQpNcglX2hRWl6zLGizrLoAl2xY8zqRMtCCKA7UqZre8FUpS60xBepLHym1A/FWuz8Fa
n7FgKu6DAgAXCT4F5z</vt:lpwstr>
  </property>
  <property fmtid="{D5CDD505-2E9C-101B-9397-08002B2CF9AE}" pid="3" name="_2015_ms_pID_7253431">
    <vt:lpwstr>iJT9J9gqXFLXAtaxMD8hRuKuLdfAdGUao0LQyFALbrc5L5m6Bwy+FD
1bZVw4ddehzWYqTzhHo2kh2mryLJYy64V1gzuIO3VcH6x/gNH2yv0uS4baKu/tqmxxCL+Bep
n2fC3UMtJPA0r4/9zzc1DnK5ff4nu1iNmB/a+irs+5cCUOAtduUbUjffbwgAG+oYvXd+wuGI
ZUYHpHa01MUNkdJv2Ji7WFHJFU7BtmehZmM0</vt:lpwstr>
  </property>
  <property fmtid="{D5CDD505-2E9C-101B-9397-08002B2CF9AE}" pid="4" name="_2015_ms_pID_7253432">
    <vt:lpwstr>03t1o8SfYrgyFoFyl50wL5ge10cWV1iBZG1w
qBh65Hs6re8uprb/ib81Swv3siM/wqLYFwZ5WwOmxXsH6hPFpJo=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1535096256</vt:lpwstr>
  </property>
</Properties>
</file>