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DC8AE-883B-4D20-A55A-C140514E2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44530E-7C60-42CA-B330-45D51F9389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539AD-2DC0-4A32-BE6D-4CE28E6BD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349A5-7F8C-4891-91EA-43E18A4D8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8669-AAC9-43AD-845F-AD403F3B5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781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0B90D-C4F6-443E-95CF-ED9923A9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A6DAA2-D63A-446A-B7AC-11BBF17C0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92562A-5DA2-4DD5-AEE1-93230B934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4342BF-6177-441F-8708-489DA8F85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70018-3D45-42DA-8548-1333F6A91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878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1E953F-CB86-4247-9D97-99BB4E1322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9E0DD-01E8-4805-B292-BE0AB8845E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D5204-6444-4482-A772-3A0C4F18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3098FC-95C5-48D1-956C-FB59FA9E9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925DB-5234-46BF-B662-2D9EB4D6E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285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AF5260-D560-45B0-8662-EEE675F9A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47021E-87EB-4AA2-ABA0-A79A3E1C8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6C5583-885C-4963-940B-081A17DA5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B24EA-33D2-4912-9A2D-F7639376E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C471D7-9675-4BC7-8529-7A077E9F0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289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408283-8B27-4623-995A-D11F2386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C91784-33C9-4EB2-A562-4D9461ABDC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B1C20F-7975-4030-8C3A-28C65AA220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A5FB42-C3F2-4544-B2AA-EE7C8326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92B91A-7F87-4806-8E38-EA2FA542F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492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405A0C-7EBB-4E25-93F6-6B19DF5F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458E7-9773-47BF-BD1A-5B71A9DD89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967C16-A343-4DFC-A97D-2EB4B89EF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C7C1B9-CB02-4C6A-A9E3-3666AB4F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283C2F-17F5-4822-A30F-F7D48599C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B5E5B6-6B34-4D63-A510-DDA6E4436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61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0012D-8024-4B26-93F8-DA76DD88E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C2FF42-B33A-4B37-B7FF-BB775B730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55837-98AA-4882-B15D-FAF5A6FD73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050D04-8B22-4CF2-9441-726B94C4CB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9A1B5D-CAA7-4150-AD07-2C28771AC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7B51E4-B0ED-4F1C-BC37-B3D2A007E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AD550F-04AC-4DB3-9DD9-F6C588F599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A339A9-DDF0-4A3F-A3BD-DD0BBF370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BADAF0-E02B-4F80-9EE8-A2931BD61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B1080-DBD9-4B40-9C41-3B1D3FF823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195EAB-23AC-471B-B233-228200558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7E72E9-9441-4FF9-9E0C-8F0467CDC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113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D6895C0-601D-4659-AFB8-179C9833E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F04A6A-4BC3-4504-B23D-03B7687E0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65CE4-D518-4784-AA66-36B1C85FD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943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FCCCE-F93A-41CD-B659-FE2DCADE8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EC5C9F-7A52-42D5-876C-37206EBB2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B71296-071B-438F-9A80-5E58EDCC53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BB189A-2471-4DA6-91B4-301C7F2F9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1A3F00-67AF-44DB-9683-AB2EAF3D0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EB4AC3-9BD6-4B15-8185-E32216A38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323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33EC3B-C696-44C6-9E03-8CF7AD690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18654D2-3860-4433-81ED-BDDC675268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FDB289-2392-4853-B1E0-6F233C1B55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9A94-1766-4418-B25B-996C37CA3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1F636B-4DC7-483F-B3DD-7D1E530336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00C26-5828-464B-BE8A-7FD2D3641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4204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0DDED8-953F-4A48-881C-F826DAB02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A58655-1995-45A5-93BB-EE692D8C9D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F4AB1-BDDA-45A0-9B91-DD48A7F426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77646-6AEC-4BFF-AA0B-248AF3D6E0DF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F27560-814C-4D0C-8C7B-333AB2C6F1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8359A-2BFE-4C9A-A3AF-DF91991E9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9AFA5-3B40-43E6-BB65-57813A502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69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A4FB5-CA75-4B1B-A155-43B40F5960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572" y="2042319"/>
            <a:ext cx="9144000" cy="2387600"/>
          </a:xfrm>
        </p:spPr>
        <p:txBody>
          <a:bodyPr/>
          <a:lstStyle/>
          <a:p>
            <a:r>
              <a:rPr lang="en-US" b="1" dirty="0"/>
              <a:t>WF on </a:t>
            </a:r>
            <a:r>
              <a:rPr lang="en-US" b="1" dirty="0" err="1"/>
              <a:t>euCA</a:t>
            </a:r>
            <a:r>
              <a:rPr lang="en-US" b="1" dirty="0"/>
              <a:t> performance part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6629F7-82FB-4154-87A7-DF7BF969F6E7}"/>
              </a:ext>
            </a:extLst>
          </p:cNvPr>
          <p:cNvSpPr txBox="1"/>
          <p:nvPr/>
        </p:nvSpPr>
        <p:spPr>
          <a:xfrm>
            <a:off x="350874" y="350874"/>
            <a:ext cx="114725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3GPP TSG-RAN WG4 #88							            </a:t>
            </a:r>
            <a:r>
              <a:rPr kumimoji="0" lang="en-GB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  <a:cs typeface="+mn-cs"/>
              </a:rPr>
              <a:t>R4-1811342</a:t>
            </a:r>
            <a:r>
              <a:rPr kumimoji="0" lang="en-US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	</a:t>
            </a:r>
            <a:endParaRPr kumimoji="0" lang="ja-JP" altLang="ja-JP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34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Gothenburg, Sweden, August 20</a:t>
            </a:r>
            <a:r>
              <a:rPr lang="en-GB" altLang="ja-JP" b="1" baseline="30000" dirty="0" err="1">
                <a:solidFill>
                  <a:prstClr val="black"/>
                </a:solidFill>
                <a:latin typeface="Calibri" panose="020F0502020204030204"/>
                <a:ea typeface="游ゴシック" panose="020B0400000000000000" pitchFamily="34" charset="-128"/>
              </a:rPr>
              <a:t>th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- 24</a:t>
            </a:r>
            <a:r>
              <a:rPr kumimoji="0" lang="en-GB" altLang="ja-JP" sz="18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th</a:t>
            </a:r>
            <a:r>
              <a:rPr kumimoji="0" lang="en-GB" altLang="ja-JP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34" charset="-128"/>
                <a:cs typeface="+mn-cs"/>
              </a:rPr>
              <a:t> , 2018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Agenda item: 6.9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760FA1-FE2B-408B-8445-0DC0447089A8}"/>
              </a:ext>
            </a:extLst>
          </p:cNvPr>
          <p:cNvSpPr txBox="1"/>
          <p:nvPr/>
        </p:nvSpPr>
        <p:spPr>
          <a:xfrm>
            <a:off x="3378132" y="4551703"/>
            <a:ext cx="57374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Nokia, Nokia Shanghai Bell, …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40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6CBDF-2E68-426D-9EDC-F8FF7085C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6FF38-36C6-42A0-B603-BB3BC9D49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dirty="0"/>
              <a:t>RAN4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discussed</a:t>
            </a:r>
            <a:r>
              <a:rPr lang="fi-FI" dirty="0"/>
              <a:t> </a:t>
            </a:r>
            <a:r>
              <a:rPr lang="fi-FI" dirty="0" err="1"/>
              <a:t>euCA</a:t>
            </a:r>
            <a:r>
              <a:rPr lang="fi-FI" dirty="0"/>
              <a:t> WI and </a:t>
            </a:r>
            <a:r>
              <a:rPr lang="fi-FI" dirty="0" err="1"/>
              <a:t>agreed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following</a:t>
            </a:r>
            <a:r>
              <a:rPr lang="fi-FI" dirty="0"/>
              <a:t> 3 </a:t>
            </a:r>
            <a:r>
              <a:rPr lang="fi-FI" dirty="0" err="1"/>
              <a:t>solutions</a:t>
            </a:r>
            <a:r>
              <a:rPr lang="fi-FI" dirty="0"/>
              <a:t> </a:t>
            </a:r>
            <a:r>
              <a:rPr lang="fi-FI" dirty="0" err="1"/>
              <a:t>under</a:t>
            </a:r>
            <a:r>
              <a:rPr lang="fi-FI" dirty="0"/>
              <a:t> </a:t>
            </a:r>
            <a:r>
              <a:rPr lang="fi-FI" dirty="0" err="1"/>
              <a:t>euCA</a:t>
            </a:r>
            <a:r>
              <a:rPr lang="fi-FI" dirty="0"/>
              <a:t>:</a:t>
            </a:r>
          </a:p>
          <a:p>
            <a:pPr lvl="1"/>
            <a:r>
              <a:rPr lang="en-US" dirty="0" err="1"/>
              <a:t>euCA</a:t>
            </a:r>
            <a:r>
              <a:rPr lang="en-US" dirty="0"/>
              <a:t> and early measurement reporting</a:t>
            </a:r>
            <a:endParaRPr lang="fi-FI" dirty="0"/>
          </a:p>
          <a:p>
            <a:pPr lvl="1"/>
            <a:r>
              <a:rPr lang="en-US" dirty="0" err="1"/>
              <a:t>euCA</a:t>
            </a:r>
            <a:r>
              <a:rPr lang="en-US" dirty="0"/>
              <a:t> and dormant SCell</a:t>
            </a:r>
            <a:endParaRPr lang="fi-FI" dirty="0"/>
          </a:p>
          <a:p>
            <a:pPr lvl="1"/>
            <a:r>
              <a:rPr lang="en-US" dirty="0" err="1"/>
              <a:t>euCA</a:t>
            </a:r>
            <a:r>
              <a:rPr lang="en-US" dirty="0"/>
              <a:t> and direct SCell configuration</a:t>
            </a:r>
          </a:p>
          <a:p>
            <a:pPr marL="0" indent="0">
              <a:buNone/>
            </a:pPr>
            <a:r>
              <a:rPr lang="fi-FI" dirty="0"/>
              <a:t>RAN4 </a:t>
            </a:r>
            <a:r>
              <a:rPr lang="fi-FI" dirty="0" err="1"/>
              <a:t>has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 on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core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</a:t>
            </a:r>
            <a:r>
              <a:rPr lang="fi-FI" dirty="0" err="1"/>
              <a:t>the</a:t>
            </a:r>
            <a:r>
              <a:rPr lang="fi-FI" dirty="0"/>
              <a:t> </a:t>
            </a:r>
            <a:r>
              <a:rPr lang="fi-FI" dirty="0" err="1"/>
              <a:t>solutions</a:t>
            </a:r>
            <a:r>
              <a:rPr lang="fi-FI" dirty="0"/>
              <a:t> in RAN4#88.</a:t>
            </a:r>
          </a:p>
          <a:p>
            <a:pPr marL="0" indent="0">
              <a:buNone/>
            </a:pPr>
            <a:r>
              <a:rPr lang="fi-FI" dirty="0"/>
              <a:t>It </a:t>
            </a:r>
            <a:r>
              <a:rPr lang="fi-FI" dirty="0" err="1"/>
              <a:t>was</a:t>
            </a:r>
            <a:r>
              <a:rPr lang="fi-FI" dirty="0"/>
              <a:t> </a:t>
            </a:r>
            <a:r>
              <a:rPr lang="fi-FI" dirty="0" err="1"/>
              <a:t>agreed</a:t>
            </a:r>
            <a:r>
              <a:rPr lang="fi-FI" dirty="0"/>
              <a:t> in RAN4#88 </a:t>
            </a:r>
            <a:r>
              <a:rPr lang="fi-FI" dirty="0" err="1"/>
              <a:t>that</a:t>
            </a:r>
            <a:r>
              <a:rPr lang="fi-FI" dirty="0"/>
              <a:t> RAN4 </a:t>
            </a:r>
            <a:r>
              <a:rPr lang="fi-FI" dirty="0" err="1"/>
              <a:t>will</a:t>
            </a:r>
            <a:r>
              <a:rPr lang="fi-FI" dirty="0"/>
              <a:t> </a:t>
            </a:r>
            <a:r>
              <a:rPr lang="fi-FI" dirty="0" err="1"/>
              <a:t>not</a:t>
            </a:r>
            <a:r>
              <a:rPr lang="fi-FI" dirty="0"/>
              <a:t> </a:t>
            </a:r>
            <a:r>
              <a:rPr lang="fi-FI" dirty="0" err="1"/>
              <a:t>introduce</a:t>
            </a:r>
            <a:r>
              <a:rPr lang="fi-FI" dirty="0"/>
              <a:t> </a:t>
            </a:r>
            <a:r>
              <a:rPr lang="fi-FI" dirty="0" err="1"/>
              <a:t>new</a:t>
            </a:r>
            <a:r>
              <a:rPr lang="fi-FI" dirty="0"/>
              <a:t> CQI </a:t>
            </a:r>
            <a:r>
              <a:rPr lang="fi-FI" dirty="0" err="1"/>
              <a:t>accuracy</a:t>
            </a:r>
            <a:r>
              <a:rPr lang="fi-FI" dirty="0"/>
              <a:t> </a:t>
            </a:r>
            <a:r>
              <a:rPr lang="fi-FI" dirty="0" err="1"/>
              <a:t>requirements</a:t>
            </a:r>
            <a:r>
              <a:rPr lang="fi-FI" dirty="0"/>
              <a:t> for </a:t>
            </a:r>
            <a:r>
              <a:rPr lang="fi-FI" dirty="0" err="1"/>
              <a:t>dormant</a:t>
            </a:r>
            <a:r>
              <a:rPr lang="fi-FI" dirty="0"/>
              <a:t> </a:t>
            </a:r>
            <a:r>
              <a:rPr lang="fi-FI" dirty="0" err="1"/>
              <a:t>Scell</a:t>
            </a:r>
            <a:r>
              <a:rPr lang="fi-FI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61411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5313D-F029-49B9-A9A4-47A28AC7DF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/>
              <a:t>Way</a:t>
            </a:r>
            <a:r>
              <a:rPr lang="fi-FI" dirty="0"/>
              <a:t> </a:t>
            </a:r>
            <a:r>
              <a:rPr lang="fi-FI" dirty="0" err="1"/>
              <a:t>Forward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36EE0-D036-42F6-9AC6-0210481AC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To verify the requirement for the </a:t>
            </a:r>
            <a:r>
              <a:rPr lang="en-GB" dirty="0" err="1"/>
              <a:t>euCA</a:t>
            </a:r>
            <a:r>
              <a:rPr lang="en-GB" dirty="0"/>
              <a:t> core requirements specified in 36.133, RAN4 will define following test cases:</a:t>
            </a:r>
          </a:p>
          <a:p>
            <a:pPr lvl="1"/>
            <a:r>
              <a:rPr lang="en-GB" dirty="0"/>
              <a:t>Test case for early measurement reporting:</a:t>
            </a:r>
          </a:p>
          <a:p>
            <a:pPr lvl="1"/>
            <a:r>
              <a:rPr lang="en-GB" dirty="0"/>
              <a:t>Test case for Dormant SCell</a:t>
            </a:r>
          </a:p>
          <a:p>
            <a:pPr lvl="1"/>
            <a:r>
              <a:rPr lang="en-GB" dirty="0"/>
              <a:t>Test case for Direct SCell configuration</a:t>
            </a:r>
            <a:endParaRPr lang="fi-FI" dirty="0"/>
          </a:p>
          <a:p>
            <a:pPr marL="0" indent="0">
              <a:buNone/>
            </a:pP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98817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4E669-6159-4766-B1F4-2BD3E490E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case for early measurement reporting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436AC8-5E8C-494F-912F-104D9016DC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Test case for early measurement reporting: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Dedicated configuration of T331 and carrier list configured in connected mode.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Dedicated configuration of T331 and no carrier list configured in connected mode.</a:t>
            </a:r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75880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C320C-CC63-4B3F-A1A7-6306881288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case for Dormant SCell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0DBF7-B16C-46BD-9A07-BE2C5B474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Test case for Dormant SCell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Activation: Deactivated SCell state -&gt; Hibernation state -&gt; activated state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Deactivation: Activated state -&gt; Hibernation state -&gt; deactivated state</a:t>
            </a:r>
          </a:p>
          <a:p>
            <a:pPr marL="914400" lvl="2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99119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3BA96-D6D5-4037-A6B2-96A3C153E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Test case for Direct SCell configuration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CD20A4-B56C-49D2-AA99-16B458550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Test case for Direct SCell configuration</a:t>
            </a:r>
            <a:endParaRPr lang="fi-FI" dirty="0"/>
          </a:p>
          <a:p>
            <a:pPr marL="914400" lvl="1" indent="-457200">
              <a:buFont typeface="+mj-lt"/>
              <a:buAutoNum type="arabicPeriod"/>
            </a:pPr>
            <a:r>
              <a:rPr lang="fi-FI" dirty="0"/>
              <a:t>Basic </a:t>
            </a:r>
            <a:r>
              <a:rPr lang="fi-FI" dirty="0" err="1"/>
              <a:t>direct</a:t>
            </a:r>
            <a:r>
              <a:rPr lang="fi-FI" dirty="0"/>
              <a:t>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configuration</a:t>
            </a:r>
            <a:endParaRPr lang="fi-FI" dirty="0"/>
          </a:p>
          <a:p>
            <a:pPr marL="914400" lvl="1" indent="-457200">
              <a:buFont typeface="+mj-lt"/>
              <a:buAutoNum type="arabicPeriod"/>
            </a:pPr>
            <a:r>
              <a:rPr lang="fi-FI" dirty="0"/>
              <a:t>Direct </a:t>
            </a:r>
            <a:r>
              <a:rPr lang="fi-FI" dirty="0" err="1"/>
              <a:t>Scell</a:t>
            </a:r>
            <a:r>
              <a:rPr lang="fi-FI" dirty="0"/>
              <a:t> </a:t>
            </a:r>
            <a:r>
              <a:rPr lang="fi-FI" dirty="0" err="1"/>
              <a:t>configuration</a:t>
            </a:r>
            <a:r>
              <a:rPr lang="fi-FI" dirty="0"/>
              <a:t> in HO </a:t>
            </a:r>
            <a:r>
              <a:rPr lang="fi-FI"/>
              <a:t>is FFS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1196564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</TotalTime>
  <Words>210</Words>
  <Application>Microsoft Office PowerPoint</Application>
  <PresentationFormat>Widescreen</PresentationFormat>
  <Paragraphs>29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等线</vt:lpstr>
      <vt:lpstr>맑은 고딕</vt:lpstr>
      <vt:lpstr>游ゴシック</vt:lpstr>
      <vt:lpstr>Arial</vt:lpstr>
      <vt:lpstr>Calibri</vt:lpstr>
      <vt:lpstr>Calibri Light</vt:lpstr>
      <vt:lpstr>1_Office Theme</vt:lpstr>
      <vt:lpstr>WF on euCA performance part</vt:lpstr>
      <vt:lpstr>Background</vt:lpstr>
      <vt:lpstr>Way Forward</vt:lpstr>
      <vt:lpstr>Test case for early measurement reporting</vt:lpstr>
      <vt:lpstr>Test case for Dormant SCell</vt:lpstr>
      <vt:lpstr>Test case for Direct SCell configuration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euCA performance part</dc:title>
  <dc:creator>Nokia Networks</dc:creator>
  <cp:lastModifiedBy>Nokia Networks2</cp:lastModifiedBy>
  <cp:revision>8</cp:revision>
  <dcterms:created xsi:type="dcterms:W3CDTF">2018-08-20T15:54:40Z</dcterms:created>
  <dcterms:modified xsi:type="dcterms:W3CDTF">2018-08-24T12:30:48Z</dcterms:modified>
</cp:coreProperties>
</file>