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6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BEDF46-4BC6-44F9-BD3A-EF57B4741740}" v="385" dt="2018-07-05T13:22:00.7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72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03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985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98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53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5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244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73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25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564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739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424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B817F-FBB2-4D23-82CB-4B8CC9A783FE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340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Way forward on the study scope of RF co-existence of LTE MTC and NB-IoT with NR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Ericsson, […..]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919411" y="35113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R4-1810078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5130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845" y="106333"/>
            <a:ext cx="10515600" cy="768731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07699"/>
            <a:ext cx="12102860" cy="5417388"/>
          </a:xfrm>
        </p:spPr>
        <p:txBody>
          <a:bodyPr>
            <a:normAutofit/>
          </a:bodyPr>
          <a:lstStyle/>
          <a:p>
            <a:r>
              <a:rPr lang="en-GB" dirty="0"/>
              <a:t>In RAN plenary #78, a way forward on the study of RF co-existence of LTE MTC and NB-IoT with NR was approved [1].</a:t>
            </a:r>
            <a:endParaRPr lang="en-US" sz="2000" dirty="0"/>
          </a:p>
          <a:p>
            <a:r>
              <a:rPr lang="en-GB" dirty="0"/>
              <a:t>The objective of the way forward is summarized as following:</a:t>
            </a:r>
            <a:endParaRPr lang="en-US" sz="2000" dirty="0"/>
          </a:p>
          <a:p>
            <a:pPr lvl="1"/>
            <a:r>
              <a:rPr lang="en-US" dirty="0"/>
              <a:t>In August meeting, RAN4 is tasked to discuss the scope for the study of LTE MTC and NB-IoT RF coexistence with NR</a:t>
            </a:r>
            <a:endParaRPr lang="en-US" sz="1600" dirty="0"/>
          </a:p>
          <a:p>
            <a:pPr lvl="2"/>
            <a:r>
              <a:rPr lang="en-US" dirty="0"/>
              <a:t>With limited number of TU allocated</a:t>
            </a:r>
            <a:endParaRPr lang="en-US" sz="1400" dirty="0"/>
          </a:p>
          <a:p>
            <a:pPr lvl="1"/>
            <a:r>
              <a:rPr lang="en-US" dirty="0"/>
              <a:t>Come back to RAN#81 with the stable scope for a Rel-16 SI or WI.</a:t>
            </a:r>
          </a:p>
          <a:p>
            <a:r>
              <a:rPr lang="en-US" dirty="0"/>
              <a:t>In [2] and [3], the scope and study areas for RF co-existence of LTE-MTC and NB-IoT with NR was investigated and study areas proposed.</a:t>
            </a:r>
          </a:p>
          <a:p>
            <a:pPr marL="0" indent="0">
              <a:buNone/>
            </a:pPr>
            <a:r>
              <a:rPr lang="en-US" altLang="zh-CN" sz="1600" dirty="0"/>
              <a:t>References:</a:t>
            </a:r>
          </a:p>
          <a:p>
            <a:pPr marL="0" indent="0">
              <a:buNone/>
            </a:pPr>
            <a:r>
              <a:rPr lang="en-US" altLang="zh-CN" sz="1600" dirty="0"/>
              <a:t>[1] 	</a:t>
            </a:r>
            <a:r>
              <a:rPr lang="en-US" sz="1600" dirty="0"/>
              <a:t>RP-181437, “</a:t>
            </a:r>
            <a:r>
              <a:rPr lang="en-GB" sz="1600" dirty="0"/>
              <a:t>Way forward on the study of RF co-existence of LTE MTC and NB-IoT with NR”</a:t>
            </a:r>
            <a:endParaRPr lang="en-US" sz="1600" dirty="0"/>
          </a:p>
          <a:p>
            <a:pPr marL="0" indent="0">
              <a:buNone/>
            </a:pPr>
            <a:r>
              <a:rPr lang="en-GB" sz="1600" dirty="0"/>
              <a:t>[2]	R4-1810077, “</a:t>
            </a:r>
            <a:r>
              <a:rPr lang="en-US" sz="1600" dirty="0"/>
              <a:t>On NB-IoT RF co-existence with NR”, Ericsson</a:t>
            </a:r>
            <a:endParaRPr lang="en-GB" sz="1600" dirty="0"/>
          </a:p>
          <a:p>
            <a:pPr marL="0" indent="0">
              <a:buNone/>
            </a:pPr>
            <a:r>
              <a:rPr lang="en-GB" sz="1600" dirty="0"/>
              <a:t>[3]	R4-1810496, “</a:t>
            </a:r>
            <a:r>
              <a:rPr lang="en-US" sz="1600" dirty="0"/>
              <a:t>On LTE MTC RF co-existence with NR</a:t>
            </a:r>
            <a:r>
              <a:rPr lang="en-GB" sz="1600" dirty="0"/>
              <a:t>”, Ericsson</a:t>
            </a:r>
            <a:endParaRPr lang="en-US" sz="1000" dirty="0"/>
          </a:p>
          <a:p>
            <a:pPr marL="0" indent="0">
              <a:buNone/>
            </a:pPr>
            <a:endParaRPr lang="en-US" altLang="zh-CN" sz="1000" dirty="0"/>
          </a:p>
        </p:txBody>
      </p:sp>
    </p:spTree>
    <p:extLst>
      <p:ext uri="{BB962C8B-B14F-4D97-AF65-F5344CB8AC3E}">
        <p14:creationId xmlns:p14="http://schemas.microsoft.com/office/powerpoint/2010/main" val="2483079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8731"/>
          </a:xfrm>
        </p:spPr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4052"/>
            <a:ext cx="10515600" cy="485291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The scope and study areas for SI on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GB" dirty="0"/>
              <a:t>RF co-existence of LTE MTC and NB-IoT with NR should be as following:</a:t>
            </a:r>
          </a:p>
          <a:p>
            <a:pPr lvl="1"/>
            <a:r>
              <a:rPr lang="en-GB" altLang="zh-CN" dirty="0"/>
              <a:t>For NB-IoT:</a:t>
            </a:r>
          </a:p>
          <a:p>
            <a:pPr lvl="2"/>
            <a:r>
              <a:rPr lang="en-GB" dirty="0"/>
              <a:t>To early verify NB-IoT in-band and guard band coexistence with NR FDD and 15 kHz SCS: </a:t>
            </a:r>
            <a:endParaRPr lang="en-US" sz="1200" dirty="0"/>
          </a:p>
          <a:p>
            <a:pPr lvl="3"/>
            <a:r>
              <a:rPr lang="en-GB" dirty="0"/>
              <a:t>Channel raster alignment between NB-IoT and NR for all concerned bands.</a:t>
            </a:r>
            <a:endParaRPr lang="en-US" sz="1200" dirty="0"/>
          </a:p>
          <a:p>
            <a:pPr lvl="3"/>
            <a:r>
              <a:rPr lang="en-GB" dirty="0"/>
              <a:t>Study on NR spectrum utilization and implications for further reduced the guard with NB-IoT operating in guard band. The study should outline feasible combinations without RF backward compatibility impact.</a:t>
            </a:r>
            <a:endParaRPr lang="en-US" sz="1200" dirty="0"/>
          </a:p>
          <a:p>
            <a:pPr lvl="2"/>
            <a:r>
              <a:rPr lang="en-GB" dirty="0"/>
              <a:t>In addition to previous areas, to early verify NB-IoT in-band and guard band coexistence with NR TDD and 15 kHz SCS:</a:t>
            </a:r>
            <a:endParaRPr lang="en-US" sz="1000" dirty="0"/>
          </a:p>
          <a:p>
            <a:pPr lvl="3"/>
            <a:r>
              <a:rPr lang="en-GB" dirty="0"/>
              <a:t>Synchronization between NR, LTE and NB-IoT for unpaired bands. </a:t>
            </a:r>
          </a:p>
          <a:p>
            <a:pPr lvl="3"/>
            <a:r>
              <a:rPr lang="en-GB" dirty="0"/>
              <a:t>Further channel </a:t>
            </a:r>
            <a:r>
              <a:rPr lang="en-GB"/>
              <a:t>raster alignment investigation </a:t>
            </a:r>
            <a:r>
              <a:rPr lang="en-GB" dirty="0"/>
              <a:t>if needed.</a:t>
            </a:r>
            <a:endParaRPr lang="en-US" dirty="0"/>
          </a:p>
          <a:p>
            <a:pPr lvl="2"/>
            <a:r>
              <a:rPr lang="en-GB" dirty="0"/>
              <a:t>And to finalize NB-IoT with NR coexistence study, in addition to previous areas:</a:t>
            </a:r>
            <a:endParaRPr lang="en-US" sz="1200" dirty="0"/>
          </a:p>
          <a:p>
            <a:pPr lvl="3"/>
            <a:r>
              <a:rPr lang="en-GB" dirty="0"/>
              <a:t>RF-coexistence study between NB-IoT and NR for 30 kHz SCS when efficient deployment is outlined (60 kHz should be done later).</a:t>
            </a:r>
            <a:endParaRPr lang="en-US" sz="1200" dirty="0"/>
          </a:p>
          <a:p>
            <a:pPr lvl="3"/>
            <a:r>
              <a:rPr lang="en-GB" dirty="0"/>
              <a:t>Study the applicable set of requirements when introducing NB-IoT, considering the need of adding NB-IoT in AAS specification in a separate WI.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92817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1B041-D177-4212-AD9C-B65B037BD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2B1DCF-CFDB-44BF-9148-0B453D5A71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altLang="zh-CN" dirty="0"/>
              <a:t>For LTE MTC </a:t>
            </a:r>
          </a:p>
          <a:p>
            <a:pPr lvl="2"/>
            <a:r>
              <a:rPr lang="en-US" altLang="zh-CN" dirty="0"/>
              <a:t>Prioritize the deployment scenario of </a:t>
            </a:r>
            <a:r>
              <a:rPr lang="en-US" altLang="zh-CN" dirty="0" err="1"/>
              <a:t>inband</a:t>
            </a:r>
            <a:r>
              <a:rPr lang="en-US" altLang="zh-CN" dirty="0"/>
              <a:t> LTE-M service within a NR BS for the co-existing NR and LTE-M service with below considerations: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altLang="zh-CN" dirty="0"/>
              <a:t> Assume the fully awareness between the NR and LTE-M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altLang="zh-CN" dirty="0"/>
              <a:t>Prioritize the same subcarrier spacing 15kHz with LTE-M and NR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altLang="zh-CN" dirty="0"/>
              <a:t>Consider different channel raster and bandwidth options between LTE-M and NR for specific band, </a:t>
            </a:r>
            <a:r>
              <a:rPr lang="en-US" altLang="zh-CN" dirty="0" err="1"/>
              <a:t>e.g</a:t>
            </a:r>
            <a:r>
              <a:rPr lang="en-US" altLang="zh-CN" dirty="0"/>
              <a:t> n41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altLang="zh-CN" dirty="0"/>
              <a:t>Identify synchronization issue between LTE-M and NR for TDD band.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altLang="zh-CN" dirty="0"/>
              <a:t>Study the number of uplink guard subcarriers needed between LTE-M and NR to alleviate inter-subcarrier interference in the TDD bands.</a:t>
            </a:r>
          </a:p>
        </p:txBody>
      </p:sp>
    </p:spTree>
    <p:extLst>
      <p:ext uri="{BB962C8B-B14F-4D97-AF65-F5344CB8AC3E}">
        <p14:creationId xmlns:p14="http://schemas.microsoft.com/office/powerpoint/2010/main" val="890257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3732</TotalTime>
  <Words>429</Words>
  <Application>Microsoft Office PowerPoint</Application>
  <PresentationFormat>Widescreen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Way forward on the study scope of RF co-existence of LTE MTC and NB-IoT with NR</vt:lpstr>
      <vt:lpstr>Background</vt:lpstr>
      <vt:lpstr>Way forward</vt:lpstr>
      <vt:lpstr>Way forward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Daixizeng</dc:creator>
  <cp:lastModifiedBy>Dominique Everaere</cp:lastModifiedBy>
  <cp:revision>83</cp:revision>
  <dcterms:created xsi:type="dcterms:W3CDTF">2018-06-12T21:30:34Z</dcterms:created>
  <dcterms:modified xsi:type="dcterms:W3CDTF">2018-08-10T08:47:11Z</dcterms:modified>
</cp:coreProperties>
</file>