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2018-05-25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etsi.org/webapp/MeetingCalendar/MeetingDetails.asp?m_id=1877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#87</a:t>
            </a:r>
            <a:r>
              <a:rPr lang="en-US" altLang="zh-CN" b="1" dirty="0" smtClean="0">
                <a:hlinkClick r:id="rId2"/>
              </a:rPr>
              <a:t> </a:t>
            </a:r>
            <a:r>
              <a:rPr lang="en-GB" altLang="zh-CN" b="1" dirty="0" smtClean="0"/>
              <a:t>	                                                </a:t>
            </a:r>
            <a:r>
              <a:rPr lang="en-GB" altLang="zh-CN" b="1" dirty="0" smtClean="0"/>
              <a:t>    R4-1808456</a:t>
            </a:r>
            <a:endParaRPr lang="en-US" altLang="zh-CN" b="1" dirty="0" smtClean="0"/>
          </a:p>
          <a:p>
            <a:r>
              <a:rPr lang="en-US" altLang="zh-CN" b="1" dirty="0" err="1" smtClean="0"/>
              <a:t>Busan</a:t>
            </a:r>
            <a:r>
              <a:rPr lang="en-US" altLang="zh-CN" b="1" dirty="0" smtClean="0"/>
              <a:t>, Korea</a:t>
            </a:r>
            <a:r>
              <a:rPr lang="x-none" altLang="zh-CN" b="1" dirty="0" smtClean="0"/>
              <a:t> , </a:t>
            </a:r>
            <a:r>
              <a:rPr lang="en-US" altLang="zh-CN" b="1" dirty="0" smtClean="0"/>
              <a:t>21 - 25 May, 2018</a:t>
            </a:r>
            <a:endParaRPr lang="zh-CN" altLang="zh-CN" b="1" dirty="0" smtClean="0"/>
          </a:p>
          <a:p>
            <a:pPr hangingPunct="0"/>
            <a:r>
              <a:rPr lang="en-GB" altLang="zh-CN" b="1" dirty="0" smtClean="0"/>
              <a:t>Agenda Item: 7.10.6.2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cell re-selection requirements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7544" y="1988840"/>
          <a:ext cx="8208913" cy="1463040"/>
        </p:xfrm>
        <a:graphic>
          <a:graphicData uri="http://schemas.openxmlformats.org/drawingml/2006/table">
            <a:tbl>
              <a:tblPr/>
              <a:tblGrid>
                <a:gridCol w="1149478"/>
                <a:gridCol w="2267755"/>
                <a:gridCol w="2267755"/>
                <a:gridCol w="252392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 dirty="0">
                          <a:latin typeface="Times New Roman"/>
                          <a:ea typeface="宋体"/>
                          <a:cs typeface="Times New Roman"/>
                        </a:rPr>
                        <a:t>DRX cycle length [s]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600" b="1" kern="0" baseline="-25000">
                          <a:latin typeface="Times New Roman"/>
                          <a:ea typeface="宋体"/>
                          <a:cs typeface="Times New Roman"/>
                        </a:rPr>
                        <a:t>detect,NR_Intra</a:t>
                      </a: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600" b="1" kern="0" baseline="-25000">
                          <a:latin typeface="Times New Roman"/>
                          <a:ea typeface="宋体"/>
                          <a:cs typeface="Times New Roman"/>
                        </a:rPr>
                        <a:t>measure,NR_Intra</a:t>
                      </a: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600" b="1" kern="0" baseline="-25000">
                          <a:latin typeface="Times New Roman"/>
                          <a:ea typeface="宋体"/>
                          <a:cs typeface="Times New Roman"/>
                        </a:rPr>
                        <a:t>evaluate,NR_intra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[s] (number of DRX cycles)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0.32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7.6 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(31)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 (4)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5.12(16)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0.64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10.24 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(23)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 (2)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5.12 (8)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16.64 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(20)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 (1)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6.4 (5)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2.56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28.16 (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18)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2.56 (1)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7.68 (3)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39752" y="1268760"/>
            <a:ext cx="58326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ell reselection requirements for intra-frequency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9944" y="4846280"/>
          <a:ext cx="8208913" cy="1463040"/>
        </p:xfrm>
        <a:graphic>
          <a:graphicData uri="http://schemas.openxmlformats.org/drawingml/2006/table">
            <a:tbl>
              <a:tblPr/>
              <a:tblGrid>
                <a:gridCol w="1149478"/>
                <a:gridCol w="2267755"/>
                <a:gridCol w="2267755"/>
                <a:gridCol w="252392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 dirty="0">
                          <a:latin typeface="Times New Roman"/>
                          <a:ea typeface="宋体"/>
                          <a:cs typeface="Times New Roman"/>
                        </a:rPr>
                        <a:t>DRX cycle length [s]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600" b="1" kern="0" baseline="-25000">
                          <a:latin typeface="Times New Roman"/>
                          <a:ea typeface="宋体"/>
                          <a:cs typeface="Times New Roman"/>
                        </a:rPr>
                        <a:t>detect,NR_Intra</a:t>
                      </a: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600" b="1" kern="0" baseline="-25000">
                          <a:latin typeface="Times New Roman"/>
                          <a:ea typeface="宋体"/>
                          <a:cs typeface="Times New Roman"/>
                        </a:rPr>
                        <a:t>measure,NR_Intra</a:t>
                      </a: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600" b="1" kern="0" baseline="-25000">
                          <a:latin typeface="Times New Roman"/>
                          <a:ea typeface="宋体"/>
                          <a:cs typeface="Times New Roman"/>
                        </a:rPr>
                        <a:t>evaluate,NR_intra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0">
                          <a:latin typeface="Times New Roman"/>
                          <a:ea typeface="宋体"/>
                          <a:cs typeface="Times New Roman"/>
                        </a:rPr>
                        <a:t>[s] (number of DRX cycles)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0.32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7.6 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(31)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 (4)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5.12(16)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0.64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10.24 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(23)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 (2)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5.12 (8)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16.64 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(20)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1.28 (1)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6.4 (5)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2.56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28.16 (</a:t>
                      </a:r>
                      <a:r>
                        <a:rPr lang="en-GB" sz="1600" kern="0" dirty="0" smtClean="0">
                          <a:latin typeface="Times New Roman"/>
                          <a:ea typeface="宋体"/>
                          <a:cs typeface="Times New Roman"/>
                        </a:rPr>
                        <a:t>18)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>
                          <a:latin typeface="Times New Roman"/>
                          <a:ea typeface="宋体"/>
                          <a:cs typeface="Times New Roman"/>
                        </a:rPr>
                        <a:t>2.56 (1)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0" dirty="0">
                          <a:latin typeface="Times New Roman"/>
                          <a:ea typeface="宋体"/>
                          <a:cs typeface="Times New Roman"/>
                        </a:rPr>
                        <a:t>7.68 (3)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492152" y="4126200"/>
            <a:ext cx="58326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ell reselection requirements for inter-frequency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195</Words>
  <Application>Microsoft Office PowerPoint</Application>
  <PresentationFormat>全屏显示(4:3)</PresentationFormat>
  <Paragraphs>50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Agreements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18</cp:revision>
  <dcterms:created xsi:type="dcterms:W3CDTF">2018-01-09T09:10:37Z</dcterms:created>
  <dcterms:modified xsi:type="dcterms:W3CDTF">2018-05-25T00:11:19Z</dcterms:modified>
</cp:coreProperties>
</file>