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77" r:id="rId6"/>
    <p:sldId id="378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87234" autoAdjust="0"/>
  </p:normalViewPr>
  <p:slideViewPr>
    <p:cSldViewPr>
      <p:cViewPr varScale="1">
        <p:scale>
          <a:sx n="105" d="100"/>
          <a:sy n="105" d="100"/>
        </p:scale>
        <p:origin x="80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23.05.2018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5/23/2018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 smtClean="0"/>
              <a:t>Way </a:t>
            </a:r>
            <a:r>
              <a:rPr lang="en-GB" sz="4000" dirty="0"/>
              <a:t>forward on </a:t>
            </a:r>
            <a:r>
              <a:rPr lang="en-GB" sz="4000" dirty="0" smtClean="0"/>
              <a:t>eV2X SD-CDD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</a:t>
            </a:r>
            <a:r>
              <a:rPr lang="en-US" altLang="en-US" sz="2800">
                <a:solidFill>
                  <a:srgbClr val="898989"/>
                </a:solidFill>
              </a:rPr>
              <a:t>, </a:t>
            </a:r>
            <a:r>
              <a:rPr lang="en-US" altLang="en-US" sz="2800" smtClean="0">
                <a:solidFill>
                  <a:srgbClr val="898989"/>
                </a:solidFill>
              </a:rPr>
              <a:t>Qualcomm,…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41886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/>
              <a:t>7</a:t>
            </a:r>
            <a:endParaRPr lang="en-US" altLang="zh-CN" sz="1800" b="1" dirty="0" smtClean="0"/>
          </a:p>
          <a:p>
            <a:pPr>
              <a:buNone/>
            </a:pPr>
            <a:r>
              <a:rPr lang="en-GB" sz="1800" b="1" dirty="0" smtClean="0"/>
              <a:t>South Korea, Busan, 21 – 25 May 2018</a:t>
            </a:r>
            <a:endParaRPr lang="en-US" sz="1800" b="1" dirty="0"/>
          </a:p>
          <a:p>
            <a:pPr>
              <a:buNone/>
            </a:pP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6</a:t>
            </a:r>
            <a:r>
              <a:rPr lang="en-GB" sz="1800" b="1" dirty="0" smtClean="0"/>
              <a:t>.18.1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27006" y="32385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R4-1808163 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R1-1805619 “LS on small-delay CDD for V2X Phase 2</a:t>
            </a:r>
            <a:r>
              <a:rPr lang="en-US" dirty="0" smtClean="0"/>
              <a:t>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81" y="1981200"/>
            <a:ext cx="7854838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69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</a:p>
          <a:p>
            <a:pPr lvl="1"/>
            <a:r>
              <a:rPr lang="en-GB" dirty="0"/>
              <a:t>SD-CDD scheme increases the effective propagation channel delay spread and frequency selectivity that can affect UE channel estimation and overall demodulation performance. </a:t>
            </a:r>
            <a:endParaRPr lang="en-GB" dirty="0" smtClean="0"/>
          </a:p>
          <a:p>
            <a:pPr lvl="1"/>
            <a:r>
              <a:rPr lang="en-GB" dirty="0" smtClean="0"/>
              <a:t>The </a:t>
            </a:r>
            <a:r>
              <a:rPr lang="en-GB" dirty="0"/>
              <a:t>performance </a:t>
            </a:r>
            <a:r>
              <a:rPr lang="en-GB" dirty="0" smtClean="0"/>
              <a:t>of SD-CDD depends </a:t>
            </a:r>
            <a:r>
              <a:rPr lang="en-GB" dirty="0"/>
              <a:t>on the cyclic delay value applied at the TX side.</a:t>
            </a:r>
            <a:endParaRPr lang="en-US" dirty="0" smtClean="0"/>
          </a:p>
          <a:p>
            <a:r>
              <a:rPr lang="en-US" dirty="0" smtClean="0"/>
              <a:t>Proposals: </a:t>
            </a:r>
          </a:p>
          <a:p>
            <a:pPr lvl="1"/>
            <a:r>
              <a:rPr lang="en-GB" dirty="0" smtClean="0"/>
              <a:t>Maximum </a:t>
            </a:r>
            <a:r>
              <a:rPr lang="en-GB" dirty="0"/>
              <a:t>cyclic </a:t>
            </a:r>
            <a:r>
              <a:rPr lang="en-GB" dirty="0" smtClean="0"/>
              <a:t>delay between the two TX antennas shall </a:t>
            </a:r>
            <a:r>
              <a:rPr lang="en-GB" dirty="0"/>
              <a:t>be </a:t>
            </a:r>
            <a:r>
              <a:rPr lang="en-GB" dirty="0" smtClean="0"/>
              <a:t>limited </a:t>
            </a:r>
            <a:r>
              <a:rPr lang="en-GB"/>
              <a:t>by </a:t>
            </a:r>
            <a:r>
              <a:rPr lang="en-GB" smtClean="0"/>
              <a:t>[8] </a:t>
            </a:r>
            <a:r>
              <a:rPr lang="en-GB" dirty="0" err="1"/>
              <a:t>Ts</a:t>
            </a:r>
            <a:r>
              <a:rPr lang="en-GB" dirty="0" smtClean="0"/>
              <a:t> in case of using SD-CDD scheme</a:t>
            </a:r>
            <a:endParaRPr lang="en-US" dirty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Further discuss the corresponding UE Core requirements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40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66EEDB98-F073-460B-B9B0-9643F9FE785E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11254</TotalTime>
  <Words>119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Way forward on eV2X SD-CDD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Wang, Xinrong</cp:lastModifiedBy>
  <cp:revision>905</cp:revision>
  <dcterms:created xsi:type="dcterms:W3CDTF">2013-05-13T16:02:00Z</dcterms:created>
  <dcterms:modified xsi:type="dcterms:W3CDTF">2018-05-24T00:36:53Z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acd10f10-73f2-4b82-9bd0-14d65538dae0</vt:lpwstr>
  </property>
  <property fmtid="{D5CDD505-2E9C-101B-9397-08002B2CF9AE}" pid="7" name="CTP_TimeStamp">
    <vt:lpwstr>2018-05-24 00:36:53Z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</Properties>
</file>