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"/>
  </p:notesMasterIdLst>
  <p:sldIdLst>
    <p:sldId id="256" r:id="rId2"/>
    <p:sldId id="315" r:id="rId3"/>
    <p:sldId id="317" r:id="rId4"/>
    <p:sldId id="313" r:id="rId5"/>
    <p:sldId id="318" r:id="rId6"/>
    <p:sldId id="314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5/25/2018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04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8595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726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3962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demodulation and CSI requirements for high capacity stationary wireless link and 1024QAM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#87 		                                           R4-1807966</a:t>
            </a:r>
          </a:p>
          <a:p>
            <a:pPr>
              <a:buNone/>
            </a:pPr>
            <a:r>
              <a:rPr lang="en-US" altLang="zh-CN" sz="2000" b="1" dirty="0"/>
              <a:t>Busan, Korea (Republic of), May 21 – 25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/>
              <a:t>6.21.4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787576"/>
              </p:ext>
            </p:extLst>
          </p:nvPr>
        </p:nvGraphicFramePr>
        <p:xfrm>
          <a:off x="2051720" y="2420888"/>
          <a:ext cx="518457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Parameters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Value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Bandwidth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10MHz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Channel</a:t>
                      </a:r>
                      <a:r>
                        <a:rPr lang="en-US" altLang="zh-CN" sz="1200" baseline="0" dirty="0"/>
                        <a:t> model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EPA5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CFI (OFDM</a:t>
                      </a:r>
                      <a:r>
                        <a:rPr lang="en-US" altLang="zh-CN" sz="1200" baseline="0" dirty="0"/>
                        <a:t> symbol for control channel)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Duplex mode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FDD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19872" y="2060848"/>
            <a:ext cx="2310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1: common parameters</a:t>
            </a:r>
            <a:endParaRPr lang="zh-CN" altLang="en-US" sz="14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For 1024QAM demodulation requirements, the</a:t>
            </a:r>
            <a:r>
              <a:rPr lang="en-US" altLang="ko-KR" sz="2000" dirty="0"/>
              <a:t> </a:t>
            </a:r>
            <a:r>
              <a:rPr lang="en-US" altLang="ko-KR" sz="2000" dirty="0">
                <a:solidFill>
                  <a:prstClr val="black"/>
                </a:solidFill>
              </a:rPr>
              <a:t>test cases given in Table 2 with the common parameters given in Table 1 are identified</a:t>
            </a:r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79712" y="1686351"/>
            <a:ext cx="4947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2: Test cases for demodulation tests under fading conditions</a:t>
            </a:r>
            <a:endParaRPr lang="zh-CN" altLang="en-US" sz="14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165004"/>
              </p:ext>
            </p:extLst>
          </p:nvPr>
        </p:nvGraphicFramePr>
        <p:xfrm>
          <a:off x="755576" y="1994128"/>
          <a:ext cx="7560841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1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30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811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6708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457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No.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PMI feedback (pre-coding)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MIMO</a:t>
                      </a:r>
                      <a:r>
                        <a:rPr lang="en-US" altLang="zh-CN" sz="1400" baseline="0" dirty="0"/>
                        <a:t> layer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Antenna</a:t>
                      </a:r>
                      <a:r>
                        <a:rPr lang="en-US" altLang="zh-CN" sz="1400" baseline="0" dirty="0"/>
                        <a:t> </a:t>
                      </a:r>
                      <a:r>
                        <a:rPr lang="en-US" altLang="zh-CN" sz="1400" baseline="0" dirty="0" err="1"/>
                        <a:t>config</a:t>
                      </a:r>
                      <a:r>
                        <a:rPr lang="en-US" altLang="zh-CN" sz="1400" baseline="0" dirty="0"/>
                        <a:t>.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TM4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 (PUSCH 3-1, Reporting interval =1)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aseline="0" dirty="0"/>
                        <a:t>1-layer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4x2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 (PUSCH 3-1, Reporting interval =1)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aseline="0" dirty="0"/>
                        <a:t>2-layer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4x4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1: 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</a:t>
                      </a:r>
                      <a:endParaRPr lang="en-US" altLang="zh-CN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Per-PRG Random </a:t>
                      </a:r>
                      <a:r>
                        <a:rPr lang="en-US" altLang="zh-CN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Precoder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1-layer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4x2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941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1: 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</a:t>
                      </a:r>
                      <a:endParaRPr lang="en-US" altLang="zh-CN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Per-PRG Random </a:t>
                      </a:r>
                      <a:r>
                        <a:rPr lang="en-US" altLang="zh-CN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Precoder</a:t>
                      </a:r>
                      <a:endParaRPr lang="zh-CN" altLang="en-US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2-layer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4x4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For 1024QAM demodulation requirements, the candidate test cases given in Table 2 with the common parameters given in Table 1 are identified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95536" y="5373216"/>
            <a:ext cx="8291513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Test cases for demodulation fading tests for 1024QAM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Tx EVM: 2%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FFS for applicability rule</a:t>
            </a:r>
          </a:p>
        </p:txBody>
      </p:sp>
    </p:spTree>
    <p:extLst>
      <p:ext uri="{BB962C8B-B14F-4D97-AF65-F5344CB8AC3E}">
        <p14:creationId xmlns:p14="http://schemas.microsoft.com/office/powerpoint/2010/main" val="1081917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SDR test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6243" y="764704"/>
            <a:ext cx="8291513" cy="5976664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altLang="ko-KR" sz="2000" dirty="0">
                <a:solidFill>
                  <a:prstClr val="black"/>
                </a:solidFill>
              </a:rPr>
              <a:t>Test parameters:</a:t>
            </a:r>
            <a:r>
              <a:rPr lang="en-US" sz="1600" dirty="0"/>
              <a:t> </a:t>
            </a:r>
            <a:endParaRPr lang="en-US" altLang="ko-KR" sz="1600" dirty="0"/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Transmission mode: TM3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Bandwidth: 10MHz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Antenna configuration: </a:t>
            </a:r>
            <a:r>
              <a:rPr lang="en-US" altLang="ko-KR" sz="2000" dirty="0"/>
              <a:t>2</a:t>
            </a:r>
            <a:r>
              <a:rPr lang="en-GB" altLang="zh-CN" sz="2000" dirty="0"/>
              <a:t> x 2 for 2-layer transmission per CC, and </a:t>
            </a:r>
            <a:r>
              <a:rPr lang="en-US" altLang="zh-CN" sz="2000" dirty="0"/>
              <a:t>4</a:t>
            </a:r>
            <a:r>
              <a:rPr lang="en-GB" altLang="zh-CN" sz="2000" dirty="0"/>
              <a:t> x 4 for 4-layer transmission per CC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altLang="ko-KR" sz="2000" dirty="0"/>
              <a:t>MCS </a:t>
            </a:r>
            <a:r>
              <a:rPr lang="en-GB" altLang="ko-KR" sz="2000" dirty="0"/>
              <a:t>[TBD] </a:t>
            </a:r>
            <a:r>
              <a:rPr lang="en-GB" altLang="ko-KR" sz="2000" dirty="0"/>
              <a:t>for 2 x 2 2-layer transmission per CC, </a:t>
            </a:r>
            <a:r>
              <a:rPr lang="en-GB" altLang="ko-KR" sz="2000" dirty="0"/>
              <a:t>and </a:t>
            </a:r>
            <a:r>
              <a:rPr lang="en-GB" altLang="ko-KR" sz="2000" dirty="0"/>
              <a:t>MCS </a:t>
            </a:r>
            <a:r>
              <a:rPr lang="en-GB" altLang="ko-KR" sz="2000" dirty="0"/>
              <a:t>[TBD] </a:t>
            </a:r>
            <a:r>
              <a:rPr lang="en-GB" altLang="ko-KR" sz="2000" dirty="0"/>
              <a:t>for 4 x 4 4-layer transmission per CC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CFI = 1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Tx EVM: 2% </a:t>
            </a:r>
          </a:p>
        </p:txBody>
      </p:sp>
    </p:spTree>
    <p:extLst>
      <p:ext uri="{BB962C8B-B14F-4D97-AF65-F5344CB8AC3E}">
        <p14:creationId xmlns:p14="http://schemas.microsoft.com/office/powerpoint/2010/main" val="110190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CQI reporting test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6243" y="764704"/>
            <a:ext cx="8291513" cy="252028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sz="2000" dirty="0">
                <a:solidFill>
                  <a:prstClr val="black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Definition test: </a:t>
            </a:r>
          </a:p>
          <a:p>
            <a:pPr marL="285750" lvl="0" indent="-285750">
              <a:spcBef>
                <a:spcPct val="0"/>
              </a:spcBef>
              <a:buFontTx/>
              <a:buChar char="-"/>
            </a:pP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Minimum requirement PUCCH 1-0 (Cell-Specific Reference Symbols): CRS based TM single </a:t>
            </a:r>
            <a:r>
              <a:rPr lang="en-GB" altLang="zh-CN" sz="1800" dirty="0" err="1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codeword</a:t>
            </a: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 with TM1 under static channel in Annex B.1</a:t>
            </a:r>
          </a:p>
          <a:p>
            <a:pPr lvl="1">
              <a:spcBef>
                <a:spcPct val="0"/>
              </a:spcBef>
              <a:buFontTx/>
              <a:buChar char="-"/>
            </a:pP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Bandwidth:</a:t>
            </a:r>
          </a:p>
          <a:p>
            <a:pPr marL="1200150" lvl="2" indent="-285750">
              <a:spcBef>
                <a:spcPct val="0"/>
              </a:spcBef>
              <a:buFontTx/>
              <a:buChar char="-"/>
            </a:pP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FDD: 10MHz</a:t>
            </a:r>
          </a:p>
          <a:p>
            <a:pPr marL="1200150" lvl="2" indent="-285750">
              <a:spcBef>
                <a:spcPct val="0"/>
              </a:spcBef>
              <a:buFontTx/>
              <a:buChar char="-"/>
            </a:pP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TDD: 20MHz</a:t>
            </a:r>
            <a:endParaRPr lang="en-US" altLang="zh-CN" sz="1800" dirty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900"/>
              </a:spcAft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2588538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DMRS overhead reduction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95536" y="693278"/>
            <a:ext cx="7632848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0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Further alignment of simulation results</a:t>
            </a:r>
          </a:p>
          <a:p>
            <a:pPr marL="285750" marR="0" indent="-285750" defTabSz="914400" eaLnBrk="0" latinLnBrk="0" hangingPunct="0">
              <a:lnSpc>
                <a:spcPct val="100000"/>
              </a:lnSpc>
              <a:buClrTx/>
              <a:buSzTx/>
              <a:buFontTx/>
              <a:buChar char="-"/>
              <a:tabLst/>
            </a:pPr>
            <a:r>
              <a:rPr lang="en-US" altLang="zh-CN" dirty="0">
                <a:solidFill>
                  <a:prstClr val="black"/>
                </a:solidFill>
              </a:rPr>
              <a:t>DMRS ports 7,8,11,13 with OCC=4</a:t>
            </a:r>
          </a:p>
          <a:p>
            <a:pPr marL="285750" lvl="0" indent="-285750" eaLnBrk="0" hangingPunct="0">
              <a:buFontTx/>
              <a:buChar char="-"/>
            </a:pPr>
            <a:r>
              <a:rPr lang="en-US" altLang="zh-CN" dirty="0">
                <a:solidFill>
                  <a:prstClr val="black"/>
                </a:solidFill>
              </a:rPr>
              <a:t>16QAM, EPA5, 4-layer</a:t>
            </a:r>
          </a:p>
          <a:p>
            <a:pPr marL="285750" lvl="0" indent="-285750" eaLnBrk="0" hangingPunct="0">
              <a:buFontTx/>
              <a:buChar char="-"/>
            </a:pPr>
            <a:r>
              <a:rPr lang="en-US" altLang="zh-CN" dirty="0">
                <a:solidFill>
                  <a:prstClr val="black"/>
                </a:solidFill>
              </a:rPr>
              <a:t>TBD FRC test case number </a:t>
            </a: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lvl="0" eaLnBrk="0" hangingPunct="0"/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887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43235</TotalTime>
  <Words>368</Words>
  <Application>Microsoft Office PowerPoint</Application>
  <PresentationFormat>全屏显示(4:3)</PresentationFormat>
  <Paragraphs>85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MS Mincho</vt:lpstr>
      <vt:lpstr>SimSun</vt:lpstr>
      <vt:lpstr>SimSun</vt:lpstr>
      <vt:lpstr>Arial</vt:lpstr>
      <vt:lpstr>Calibri</vt:lpstr>
      <vt:lpstr>Times New Roman</vt:lpstr>
      <vt:lpstr>Office 主题</vt:lpstr>
      <vt:lpstr>Way forward on demodulation and CSI requirements for high capacity stationary wireless link and 1024QAM</vt:lpstr>
      <vt:lpstr>Demodulation requirements under fading conditions</vt:lpstr>
      <vt:lpstr>Demodulation requirements under fading conditions</vt:lpstr>
      <vt:lpstr>SDR test</vt:lpstr>
      <vt:lpstr>CQI reporting test</vt:lpstr>
      <vt:lpstr>DMRS overhead reduction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Liuyifan (Yifan)</cp:lastModifiedBy>
  <cp:revision>758</cp:revision>
  <dcterms:created xsi:type="dcterms:W3CDTF">2014-03-20T14:32:54Z</dcterms:created>
  <dcterms:modified xsi:type="dcterms:W3CDTF">2018-05-25T00:06:26Z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(3)xJS4WQCwKCkF7NRXl5y7jdUFXpMi7wiP1hL8XdtjhXDDur7NyDPXdOWphdye5i/iwMGw75Xs
rcTwVRJr5VyQUYaaEYkhIPnu2iyZylUkAWeK0fVnxyRD1j4Y/CQ29b875xHKuLBLrMcUcbee
JoFYIY0DITT4Ucl83Kl5+fESM2tkgZ2F1Ak8oN+cQJ2NivtOhOA4q9SpjU2/r8GOkgnhBD3A
SkYlMvxkZjChUNFEIX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3yCZY5V0UfmsCjtU1rWKVRQA68L2gEn5Nf4QNCEBGjFuCNCzX4lemz
btbBtEqOojwRauBdUCtSxVomIAJkrSpMBPulO3oHmiBQntLh3EMbxcLfUfj2lATzHbmB3zJu
apX3adG7yc4/Eh5F6nGtYG/kL0ZSO+PTpvFPkdXBntCQoRDKb1iniYGYXi3rYVKlfxYhRA0Z
ptD7CmSNFtVi96ETy+zZFmw82NqMSXxCNPGf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dt1GMY1RsUBkjwLZpihkp82W7yYRol6X7met
/7UouOBJVQfI0G0lQiSXr2psBlLN9g==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2018-05-24 12:02:06Z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1524038777</vt:lpwstr>
  </property>
  <property fmtid="{D5CDD505-2E9C-101B-9397-08002B2CF9AE}" pid="18" name="CTPClassification">
    <vt:lpwstr>CTP_NT</vt:lpwstr>
  </property>
</Properties>
</file>