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Korea(Republic of), 21 - 25 May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r>
              <a:rPr lang="en-US" altLang="zh-CN" dirty="0" smtClean="0">
                <a:solidFill>
                  <a:schemeClr val="tx1"/>
                </a:solidFill>
              </a:rPr>
              <a:t>, Qualcomm, 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UE </a:t>
            </a:r>
            <a:r>
              <a:rPr lang="en-US" altLang="zh-CN" sz="4400" dirty="0" err="1" smtClean="0"/>
              <a:t>FeNB-IoT</a:t>
            </a:r>
            <a:r>
              <a:rPr lang="en-US" altLang="zh-CN" sz="4400" dirty="0" smtClean="0"/>
              <a:t> TDD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R4-1808449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NPBCH</a:t>
            </a:r>
          </a:p>
          <a:p>
            <a:pPr lvl="1"/>
            <a:r>
              <a:rPr lang="en-GB" altLang="zh-CN" dirty="0" smtClean="0"/>
              <a:t>FFS reuse </a:t>
            </a:r>
            <a:r>
              <a:rPr lang="en-GB" altLang="zh-CN" dirty="0"/>
              <a:t>the NPBCH FDD performance requirements for NPBCH TDD, but </a:t>
            </a:r>
            <a:r>
              <a:rPr lang="en-GB" altLang="zh-CN"/>
              <a:t>with </a:t>
            </a:r>
            <a:r>
              <a:rPr lang="en-GB" altLang="zh-CN" smtClean="0"/>
              <a:t>the RMC </a:t>
            </a:r>
            <a:r>
              <a:rPr lang="en-GB" altLang="zh-CN" dirty="0"/>
              <a:t>and test parameters updates for </a:t>
            </a:r>
            <a:r>
              <a:rPr lang="en-GB" altLang="zh-CN" dirty="0" smtClean="0"/>
              <a:t>TDD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NPDSCH</a:t>
            </a:r>
          </a:p>
          <a:p>
            <a:pPr lvl="1"/>
            <a:r>
              <a:rPr lang="en-US" dirty="0" smtClean="0"/>
              <a:t>Not define performance requirements for the scenarios with the special </a:t>
            </a:r>
            <a:r>
              <a:rPr lang="en-US" dirty="0" err="1" smtClean="0"/>
              <a:t>subframe</a:t>
            </a:r>
            <a:r>
              <a:rPr lang="en-US" dirty="0" smtClean="0"/>
              <a:t> configuration 0 and 5 that the number of OFDM symbols in </a:t>
            </a:r>
            <a:r>
              <a:rPr lang="en-US" dirty="0" err="1" smtClean="0"/>
              <a:t>DwPTS</a:t>
            </a:r>
            <a:r>
              <a:rPr lang="en-US" dirty="0" smtClean="0"/>
              <a:t> equals to 3</a:t>
            </a:r>
          </a:p>
          <a:p>
            <a:pPr lvl="1"/>
            <a:r>
              <a:rPr lang="en-US" dirty="0" smtClean="0"/>
              <a:t>Select special </a:t>
            </a:r>
            <a:r>
              <a:rPr lang="en-US" dirty="0" err="1" smtClean="0"/>
              <a:t>subframe</a:t>
            </a:r>
            <a:r>
              <a:rPr lang="en-US" dirty="0" smtClean="0"/>
              <a:t> configuration #4 for the scenario that the number of OFDM symbols in </a:t>
            </a:r>
            <a:r>
              <a:rPr lang="en-US" dirty="0" err="1" smtClean="0"/>
              <a:t>DwPTS</a:t>
            </a:r>
            <a:r>
              <a:rPr lang="en-US" dirty="0" smtClean="0"/>
              <a:t> is larger than 3 for the related NPDSCH TDD demodulation performance evaluation.</a:t>
            </a:r>
          </a:p>
          <a:p>
            <a:pPr lvl="2"/>
            <a:r>
              <a:rPr lang="en-US" b="1" dirty="0" smtClean="0"/>
              <a:t>Option 1</a:t>
            </a:r>
            <a:r>
              <a:rPr lang="en-US" dirty="0" smtClean="0"/>
              <a:t>: Consider to add a certain margin [0.5]dB on top of the existing NPDSCH FDD performance requirements</a:t>
            </a:r>
          </a:p>
          <a:p>
            <a:pPr lvl="2"/>
            <a:r>
              <a:rPr lang="en-US" b="1" dirty="0" smtClean="0"/>
              <a:t>Option 2: </a:t>
            </a:r>
            <a:r>
              <a:rPr lang="en-US" dirty="0" smtClean="0"/>
              <a:t>Wait for RAN1 agreements about how to handle transmission in special </a:t>
            </a:r>
            <a:r>
              <a:rPr lang="en-US" dirty="0" err="1" smtClean="0"/>
              <a:t>subframe</a:t>
            </a:r>
            <a:r>
              <a:rPr lang="en-US" dirty="0" smtClean="0"/>
              <a:t> for further evaluation</a:t>
            </a:r>
            <a:endParaRPr lang="en-GB" dirty="0" smtClean="0"/>
          </a:p>
          <a:p>
            <a:endParaRPr lang="en-US" dirty="0" smtClean="0"/>
          </a:p>
          <a:p>
            <a:r>
              <a:rPr lang="en-US" dirty="0" smtClean="0"/>
              <a:t>NPDCCH</a:t>
            </a:r>
          </a:p>
          <a:p>
            <a:pPr lvl="2"/>
            <a:r>
              <a:rPr lang="en-US" b="1" dirty="0" smtClean="0"/>
              <a:t>Option 1</a:t>
            </a:r>
            <a:r>
              <a:rPr lang="en-US" dirty="0" smtClean="0"/>
              <a:t>: Consider to add a certain margin [0.5]dB on top of the existing NPDCCH FDD performance requirements</a:t>
            </a:r>
          </a:p>
          <a:p>
            <a:pPr lvl="2"/>
            <a:r>
              <a:rPr lang="en-US" b="1" dirty="0" smtClean="0"/>
              <a:t>Option 2: </a:t>
            </a:r>
            <a:r>
              <a:rPr lang="en-US" dirty="0" smtClean="0"/>
              <a:t>Wait for RAN1 agreements about how to handle transmission in special </a:t>
            </a:r>
            <a:r>
              <a:rPr lang="en-US" dirty="0" err="1" smtClean="0"/>
              <a:t>subframe</a:t>
            </a:r>
            <a:r>
              <a:rPr lang="en-US" dirty="0" smtClean="0"/>
              <a:t> for further evaluation</a:t>
            </a:r>
            <a:endParaRPr lang="en-GB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178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3GPP TSG-RAN WG4 Meeting #87   Busan, Korea(Republic of), 21 - 25 May 2018</vt:lpstr>
      <vt:lpstr>FeNB-IoT TDD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73</cp:revision>
  <dcterms:created xsi:type="dcterms:W3CDTF">2016-01-12T08:39:50Z</dcterms:created>
  <dcterms:modified xsi:type="dcterms:W3CDTF">2018-05-24T19:47:27Z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(3)QHAE9WOHKYNwVC0OncsUNoabGqHPSTWC4KzcccJ5nMAz9GGo+3am1ZLMtn93x1SOE2Ah0UhM
QHwsMas9/iPBboeu5aLUCk0pHget/h7KhGGbw1MMosnOtx1PpPAyidmpq6oZZhL0G0AFl5oH
m0bnkpaTDr4ajKYoA0DZ+hMMCdShNsdkfEF4leRnu6rX/smlF3m0yXXG3Zlsgu7S/EGYG/+R
sCD2JZUF/c9Tc3fIQy</vt:lpwstr>
  </property>
  <property fmtid="{D5CDD505-2E9C-101B-9397-08002B2CF9AE}" pid="3" name="_2015_ms_pID_7253431">
    <vt:lpwstr>+fx5X4zbP2AnEEUWoOcF7X9D89+/2jJ5xAiyaGbcV2CL1al0VBaTNc
4hPo7kgKSAU1+m55i4eZAJz6m92pEXv5KYJfxfiK0luwMMzKh5o0KgawmKzf23sRr1j7dTAM
3c6vVsdVG5cssr0g5AUBxzHZGw9IHQzEn1q4DvmAmWKOMAQdkT6X6w2IbUf4Zg1Cccv3gV0B
S6DHsCmQ06s2NDtZ8RHOjPdVxrYErJDevCFX</vt:lpwstr>
  </property>
  <property fmtid="{D5CDD505-2E9C-101B-9397-08002B2CF9AE}" pid="4" name="_2015_ms_pID_7253432">
    <vt:lpwstr>BNzIO//+6bnR/LXYVA99LYnzGwKqYOHXufw3
zjq8T92WXQufb0CzLnc7c3CS1XUIqfJ8hahaL5V/WgxoUS1sSlE=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1527116772</vt:lpwstr>
  </property>
</Properties>
</file>