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E68E8-7A8C-47CC-BB82-CCD08D6F3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31129D-E6EC-4F66-8F3F-DA43213E2F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D3842-B232-4FCE-888D-4BEFECCE8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21C16-EB1A-4403-A4E4-1135AA9C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428B7-37BA-43C2-BFE7-B38EF2B14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895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6DF32-9476-4CCB-9206-A91FC45F5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1E712F-E8B2-4E31-A6D5-081F83050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AC21B9-D674-486A-8415-1114919DC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FCF22-EAC2-471B-9DF7-5E9BECCF2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50643-208D-4046-854D-E4200691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9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20F00-41F7-4CFC-8C52-FB62E42E5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299336-ED84-456B-8152-3EBE86196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BA00C-1822-40E4-A84F-6EFC86175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97990-B888-4E9C-8053-0AEDCB1AB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D8C7E-58A7-44D4-920F-E15F60B79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02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7810B-14E8-4663-A753-0DF66D8FB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7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B2CCD-7A27-47EF-BAFB-55D398809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5345"/>
            <a:ext cx="10515600" cy="49716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E5745-3D92-4735-B7FE-6334FE769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BA237-D55D-4BFE-B0F1-3F9AC3E14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333C4-0BA0-41F6-AD4C-141C756B5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2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24E2F-D5E2-4EFC-8EBD-A1D461994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F0C0B-07E0-4FE5-870A-445BE2958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4D913-7D41-456E-9D4A-BCF22F5AF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29C10-6A4F-40FA-9091-07B4A1FB9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2F62B-4D09-40B8-8BFD-CCAF44E49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5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4392E-2B27-447A-9E1E-A214BD19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77851-275D-4662-91D6-D281255620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EC30F-2ADC-4E46-8733-D4AFF5A92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9FD7C-59BE-4351-A9B3-77682F29D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46B31-D31C-44BB-B8F0-3BC8619BE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B109BE-268A-4421-B48C-FFB072CB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0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4FFF-C5CE-4852-B615-6AAE2AA68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DA954-BFBC-40E5-9445-F50B48E5D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079E9-B1AB-4DA2-AAC0-0DB2B9A57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A26AAA-F39E-4573-9100-2240386D2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1E9067-4936-4861-BD55-06FDE7D0CC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6E90FB-A1C1-4BB0-859E-273E4D98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AC4B59-0189-49CA-BFCC-AC86D5C36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258392-6892-4B19-8A33-30DFF91F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4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426DD-CB45-4EB3-9E3E-FAB5D373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8526F6-7AE8-4564-9050-0FA0E90F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D7EB1B-89D5-45FF-8980-9570EAA0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874136-A772-4185-8F4E-32AA8600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7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693F87-B35F-416F-8EFC-A3176FE70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5B2B4-D20C-460D-A60D-C613FC5EB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03360-6021-406D-BEB5-A21762FFF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48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A2FED-EFC7-4E76-A9AA-EE9B30321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06211-5530-4A09-9546-EB490C4FE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077FC-4446-4596-BB0C-04F062F431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565A3-F792-4980-B3EF-FA1720A9D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3A1136-F4B8-42BD-BC60-4BC71D197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27A4A-B2DB-4FB2-8AD3-7FE84765D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6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C8520-A6BE-4D1E-9087-D19E34084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504C1A-41E4-4702-8F8E-4D2E3F9BE9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C6FE26-9138-4011-BB30-FB082AC91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6090E-932A-44FA-9C61-E31AE8C5D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9155D-8584-453A-9D38-CD54BA96E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B0209-D130-4898-B469-4B4060551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1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990563-5477-47F7-9B8F-CBC339DA8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9B53F-BD35-45AC-BC19-C4B899CC8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AA3A4-C454-4BC2-833E-B13BF21296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4ADA-CAFD-4967-A1F6-1A341F3D709C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A987E-683F-418C-9381-A8ED94734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60FD9-B374-4780-8688-B1F5F586F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44873-F7F0-4395-ABCF-F8A201239E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SCS restriction in BWP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CDA56-5975-4019-ACA6-3ADEE2BD78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Qualcomm Incorporated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81C05D-A6CD-4FC5-8A89-120FF4306410}"/>
              </a:ext>
            </a:extLst>
          </p:cNvPr>
          <p:cNvSpPr txBox="1"/>
          <p:nvPr/>
        </p:nvSpPr>
        <p:spPr>
          <a:xfrm>
            <a:off x="266007" y="683581"/>
            <a:ext cx="1173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 RAN WG4 Meeting #87								R4-808259 </a:t>
            </a:r>
            <a:br>
              <a:rPr lang="en-US" altLang="ja-JP" dirty="0"/>
            </a:br>
            <a:r>
              <a:rPr lang="en-US" altLang="ja-JP" dirty="0"/>
              <a:t>Busan, Korea, May 21st – 25th,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327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27C1C-A34D-4DB1-82F8-FA635DE50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7B3C6-9D87-4F18-BC1D-27FE503C9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RAN4#AH-1801 [1] we agreed to the following </a:t>
            </a:r>
          </a:p>
          <a:p>
            <a:r>
              <a:rPr lang="en-US" dirty="0"/>
              <a:t>UE behavior</a:t>
            </a:r>
          </a:p>
          <a:p>
            <a:pPr lvl="1"/>
            <a:r>
              <a:rPr lang="en-US" dirty="0"/>
              <a:t>The UE meets RF requirements related to it’s configured BWP according to UE CBW (no additional BWP related RF requirements)</a:t>
            </a:r>
          </a:p>
          <a:p>
            <a:pPr lvl="2"/>
            <a:r>
              <a:rPr lang="en-US" dirty="0"/>
              <a:t>FFS whether UE CBW next highest value after BWP bandwidth</a:t>
            </a:r>
          </a:p>
          <a:p>
            <a:pPr lvl="1"/>
            <a:r>
              <a:rPr lang="en-US" dirty="0"/>
              <a:t>How the UE configures it’s RF in order to operate the BWP and meet the CBW based RF requirements is implementation dependent</a:t>
            </a:r>
          </a:p>
          <a:p>
            <a:endParaRPr lang="en-US" dirty="0"/>
          </a:p>
          <a:p>
            <a:r>
              <a:rPr lang="en-US" dirty="0"/>
              <a:t>UE RF requirements</a:t>
            </a:r>
          </a:p>
          <a:p>
            <a:pPr lvl="1"/>
            <a:r>
              <a:rPr lang="en-US" dirty="0"/>
              <a:t>Single BWP case: single CC RF requirements apply with UE CC BW</a:t>
            </a:r>
          </a:p>
          <a:p>
            <a:pPr lvl="1"/>
            <a:r>
              <a:rPr lang="en-US" dirty="0"/>
              <a:t>Multiple BWPs case : intra-band CA RF requirements apply with UE CC BW </a:t>
            </a:r>
          </a:p>
          <a:p>
            <a:endParaRPr lang="en-US" dirty="0"/>
          </a:p>
          <a:p>
            <a:r>
              <a:rPr lang="en-US" sz="1200" dirty="0"/>
              <a:t>[1] R4-1801006, WF on wideband operation of NR UE, 3GPP TSG-RAN WG4 #AH-1801 Meeting, San Diego, California, USA, Jan. 22 – 26, 2018</a:t>
            </a:r>
          </a:p>
        </p:txBody>
      </p:sp>
    </p:spTree>
    <p:extLst>
      <p:ext uri="{BB962C8B-B14F-4D97-AF65-F5344CB8AC3E}">
        <p14:creationId xmlns:p14="http://schemas.microsoft.com/office/powerpoint/2010/main" val="30558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7FF27-8DA4-4FAA-B311-203898BF1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SCS Restriction in BWP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1F950-79CB-4FCB-BD6D-8D96355D0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 requirements</a:t>
            </a:r>
          </a:p>
          <a:p>
            <a:pPr lvl="1"/>
            <a:r>
              <a:rPr lang="en-US" dirty="0"/>
              <a:t>Agreement: RF requirements are based on UE CC BW</a:t>
            </a:r>
          </a:p>
          <a:p>
            <a:pPr lvl="1"/>
            <a:r>
              <a:rPr lang="en-US" dirty="0"/>
              <a:t>RAN2 signaling is configuring UE with multiple CC BW’s (per SCS)</a:t>
            </a:r>
          </a:p>
          <a:p>
            <a:pPr lvl="2"/>
            <a:r>
              <a:rPr lang="en-US" dirty="0"/>
              <a:t>BWP switch may imply switching from one CC BW to another </a:t>
            </a:r>
          </a:p>
          <a:p>
            <a:pPr lvl="3"/>
            <a:r>
              <a:rPr lang="en-US" dirty="0"/>
              <a:t>BWP switch may cause change in RF requirements that UE has to satisfy</a:t>
            </a:r>
          </a:p>
          <a:p>
            <a:pPr lvl="1"/>
            <a:r>
              <a:rPr lang="en-US" dirty="0"/>
              <a:t>RAN4 had defined UE RF requirements based on UE CC BW such that BWP switch shouldn’t change RF requirements. </a:t>
            </a:r>
          </a:p>
          <a:p>
            <a:pPr lvl="1"/>
            <a:r>
              <a:rPr lang="en-US" dirty="0"/>
              <a:t>Companies to investigate the implication of a UE configured with different UE CC BW’s on BWP switching</a:t>
            </a:r>
          </a:p>
          <a:p>
            <a:pPr lvl="2"/>
            <a:r>
              <a:rPr lang="en-US" dirty="0"/>
              <a:t> 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D6EF4-CEA2-4F10-8D2C-2CB68986B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673" y="4133590"/>
            <a:ext cx="4079267" cy="254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3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6499-E3A9-45A0-9C9F-1D37139FE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SCS Restriction in BWP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442F7-12A5-42B2-A1E3-F61928E9F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Baseband capability</a:t>
            </a:r>
          </a:p>
          <a:p>
            <a:pPr lvl="1"/>
            <a:r>
              <a:rPr lang="en-US" dirty="0"/>
              <a:t>Agreement: How the UE configures it’s RF in order to operate the BWP and meet the CBW based RF requirements is implementation dependent</a:t>
            </a:r>
          </a:p>
          <a:p>
            <a:pPr lvl="1"/>
            <a:r>
              <a:rPr lang="en-US" dirty="0"/>
              <a:t>SCS of a BWP needs to be restricted so that the UE can always operate its RF in UE CC BW, irrespective of BWP BW. </a:t>
            </a:r>
          </a:p>
          <a:p>
            <a:pPr lvl="2"/>
            <a:r>
              <a:rPr lang="en-US" dirty="0"/>
              <a:t>UE’s will have a baseband limitation in terms of FFT size </a:t>
            </a:r>
          </a:p>
          <a:p>
            <a:pPr lvl="2"/>
            <a:r>
              <a:rPr lang="en-US" dirty="0"/>
              <a:t>SCS of a BWP should be such that UE operating in CC BW and BWP SCS is within its FFT size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Two options to resolve this </a:t>
            </a:r>
          </a:p>
          <a:p>
            <a:pPr lvl="2"/>
            <a:r>
              <a:rPr lang="en-US" dirty="0"/>
              <a:t>Option 1: SCS restriction needs to be across UE’s</a:t>
            </a:r>
          </a:p>
          <a:p>
            <a:pPr lvl="2"/>
            <a:r>
              <a:rPr lang="en-US" dirty="0"/>
              <a:t>Option 2: Define a UE capability for UE’s that will not need this restriction.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88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C3C63-E903-4EB0-95B3-A70F652DC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SSB Processing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43E95-A403-4047-8D04-F227090A3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SSB processing of data and SSB with different SCS depends on UE capability</a:t>
            </a:r>
          </a:p>
          <a:p>
            <a:pPr lvl="1"/>
            <a:r>
              <a:rPr lang="en-US" dirty="0"/>
              <a:t>No SCS restriction needed in this case. </a:t>
            </a:r>
          </a:p>
          <a:p>
            <a:pPr lvl="1"/>
            <a:r>
              <a:rPr lang="en-US" dirty="0"/>
              <a:t>If UE declares the capability to process SSB and data with different SCS </a:t>
            </a:r>
          </a:p>
          <a:p>
            <a:pPr lvl="2"/>
            <a:r>
              <a:rPr lang="en-US" dirty="0"/>
              <a:t>UE needs to support all possible combinations of CC BW’s and SSB SCS. </a:t>
            </a:r>
          </a:p>
        </p:txBody>
      </p:sp>
    </p:spTree>
    <p:extLst>
      <p:ext uri="{BB962C8B-B14F-4D97-AF65-F5344CB8AC3E}">
        <p14:creationId xmlns:p14="http://schemas.microsoft.com/office/powerpoint/2010/main" val="103535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3435</TotalTime>
  <Words>411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游ゴシック</vt:lpstr>
      <vt:lpstr>Arial</vt:lpstr>
      <vt:lpstr>Calibri</vt:lpstr>
      <vt:lpstr>Calibri Light</vt:lpstr>
      <vt:lpstr>Office Theme</vt:lpstr>
      <vt:lpstr>WF on SCS restriction in BWP operation</vt:lpstr>
      <vt:lpstr>Background</vt:lpstr>
      <vt:lpstr>SCS Restriction in BWP operation</vt:lpstr>
      <vt:lpstr>SCS Restriction in BWP operation</vt:lpstr>
      <vt:lpstr>SSB Processing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SCS restriction in BWP operation</dc:title>
  <dc:creator>Awlok Josan</dc:creator>
  <cp:lastModifiedBy>Valentin Gheorghiu</cp:lastModifiedBy>
  <cp:revision>16</cp:revision>
  <dcterms:created xsi:type="dcterms:W3CDTF">2018-05-21T22:57:10Z</dcterms:created>
  <dcterms:modified xsi:type="dcterms:W3CDTF">2018-05-24T11:32:35Z</dcterms:modified>
</cp:coreProperties>
</file>