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Nokia, Nokia Shanghai Bell,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#87	                                                                                                                        R4-1808005</a:t>
            </a:r>
          </a:p>
          <a:p>
            <a:pPr hangingPunct="0"/>
            <a:r>
              <a:rPr lang="en-GB" b="1" dirty="0"/>
              <a:t>Busan, South Korea,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 </a:t>
            </a:r>
            <a:r>
              <a:rPr lang="en-GB" b="1" dirty="0"/>
              <a:t> May 2018</a:t>
            </a:r>
          </a:p>
          <a:p>
            <a:pPr hangingPunct="0"/>
            <a:r>
              <a:rPr lang="en-GB" b="1" dirty="0"/>
              <a:t>Agenda Item: 6.29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Requirements in TS 36.133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For Rel-15 UE capable of supporting network-based CRS mitigation: </a:t>
            </a:r>
          </a:p>
          <a:p>
            <a:pPr lvl="1"/>
            <a:r>
              <a:rPr lang="en-US" dirty="0"/>
              <a:t>Reuse the existing RRM requirements, while clarifying the applicability conditions in section 3.6.1.1</a:t>
            </a:r>
          </a:p>
          <a:p>
            <a:pPr lvl="1"/>
            <a:r>
              <a:rPr lang="en-GB" dirty="0"/>
              <a:t>Full bandwidth CRS needed while the T310 or T313 timer is running</a:t>
            </a:r>
          </a:p>
          <a:p>
            <a:pPr lvl="1"/>
            <a:r>
              <a:rPr lang="en-GB" dirty="0"/>
              <a:t>Full bandwidth CRS needed during the active time T1, warm-up (N1) and cool-down subframes (N2) for a respective scenario</a:t>
            </a:r>
          </a:p>
          <a:p>
            <a:pPr lvl="2"/>
            <a:r>
              <a:rPr lang="en-GB" dirty="0"/>
              <a:t>N2=0 (e.g., after UL transmissions) or N2=1 (e.g., after subframes with PDSCH)</a:t>
            </a:r>
          </a:p>
          <a:p>
            <a:pPr lvl="2"/>
            <a:r>
              <a:rPr lang="en-GB" dirty="0"/>
              <a:t>N1=TBD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86809EE-23F5-451B-BFB4-6756A13DC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71" y="5030386"/>
            <a:ext cx="11555059" cy="99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7839</TotalTime>
  <Words>110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network-based CRS interference mitigation</vt:lpstr>
      <vt:lpstr>Requirements in TS 36.133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733</cp:revision>
  <dcterms:created xsi:type="dcterms:W3CDTF">2016-04-13T15:12:29Z</dcterms:created>
  <dcterms:modified xsi:type="dcterms:W3CDTF">2018-05-24T22:01:55Z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