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5/14/2018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209" y="1655787"/>
            <a:ext cx="11136702" cy="2387600"/>
          </a:xfrm>
        </p:spPr>
        <p:txBody>
          <a:bodyPr>
            <a:normAutofit/>
          </a:bodyPr>
          <a:lstStyle/>
          <a:p>
            <a:r>
              <a:rPr lang="en-US" dirty="0"/>
              <a:t>WF on Impact of Paging Occasion Design on RRM Requirements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3092"/>
            <a:ext cx="9144000" cy="1655762"/>
          </a:xfrm>
        </p:spPr>
        <p:txBody>
          <a:bodyPr/>
          <a:lstStyle/>
          <a:p>
            <a:r>
              <a:rPr lang="en-US" sz="4000" dirty="0"/>
              <a:t>Ericsson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87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Busan, Korea, May 21-25, 2018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7.10.6.3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R4-1807500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32" y="78377"/>
            <a:ext cx="11547565" cy="917697"/>
          </a:xfrm>
        </p:spPr>
        <p:txBody>
          <a:bodyPr>
            <a:normAutofit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996073"/>
            <a:ext cx="12192001" cy="4795127"/>
          </a:xfrm>
        </p:spPr>
        <p:txBody>
          <a:bodyPr>
            <a:noAutofit/>
          </a:bodyPr>
          <a:lstStyle/>
          <a:p>
            <a:pPr lvl="0"/>
            <a:r>
              <a:rPr lang="en-US" sz="2000" b="1" dirty="0"/>
              <a:t>The network can configure the paging occasions (PO) </a:t>
            </a:r>
            <a:r>
              <a:rPr lang="en-US" sz="2000" b="1" dirty="0" err="1"/>
              <a:t>wrt</a:t>
            </a:r>
            <a:r>
              <a:rPr lang="en-US" sz="2000" b="1" dirty="0"/>
              <a:t> SSB in TDM manner or FDM manner in RRC idle and RRC inactive states. </a:t>
            </a:r>
          </a:p>
          <a:p>
            <a:pPr lvl="0"/>
            <a:r>
              <a:rPr lang="en-GB" sz="2000" b="1" dirty="0"/>
              <a:t>The PO configuration in TDM or FDM </a:t>
            </a:r>
            <a:r>
              <a:rPr lang="en-GB" sz="2000" b="1" dirty="0" err="1"/>
              <a:t>wrt</a:t>
            </a:r>
            <a:r>
              <a:rPr lang="en-GB" sz="2000" b="1" dirty="0"/>
              <a:t> SSB location may impact RRM measurement performance </a:t>
            </a:r>
            <a:r>
              <a:rPr lang="en-US" sz="2000" b="1" dirty="0"/>
              <a:t>in RRC idle and RRC inactive states </a:t>
            </a:r>
            <a:r>
              <a:rPr lang="en-GB" sz="2000" b="1" dirty="0"/>
              <a:t>and/or paging reception.</a:t>
            </a:r>
          </a:p>
        </p:txBody>
      </p: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48" y="0"/>
            <a:ext cx="12003463" cy="1193074"/>
          </a:xfrm>
        </p:spPr>
        <p:txBody>
          <a:bodyPr>
            <a:normAutofit/>
          </a:bodyPr>
          <a:lstStyle/>
          <a:p>
            <a:r>
              <a:rPr lang="en-US" b="1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88273"/>
            <a:ext cx="12192000" cy="5757624"/>
          </a:xfrm>
        </p:spPr>
        <p:txBody>
          <a:bodyPr>
            <a:normAutofit fontScale="92500"/>
          </a:bodyPr>
          <a:lstStyle/>
          <a:p>
            <a:pPr lvl="0"/>
            <a:r>
              <a:rPr lang="en-GB" dirty="0"/>
              <a:t>The UE shall not drop any paging regardless of whether paging occasion (PO) is TDM or FDM </a:t>
            </a:r>
            <a:r>
              <a:rPr lang="en-GB" dirty="0" err="1"/>
              <a:t>wrt</a:t>
            </a:r>
            <a:r>
              <a:rPr lang="en-GB" dirty="0"/>
              <a:t> the SSB location.</a:t>
            </a:r>
          </a:p>
          <a:p>
            <a:pPr lvl="0"/>
            <a:r>
              <a:rPr lang="en-GB" dirty="0"/>
              <a:t>When PO is TDM </a:t>
            </a:r>
            <a:r>
              <a:rPr lang="en-GB" dirty="0" err="1"/>
              <a:t>wrt</a:t>
            </a:r>
            <a:r>
              <a:rPr lang="en-GB" dirty="0"/>
              <a:t> SSB, then measurement time/evaluation times in RRC idle/inactive states are relaxed by factor of X1 only for DRX cycle = 320 </a:t>
            </a:r>
            <a:r>
              <a:rPr lang="en-GB" dirty="0" err="1"/>
              <a:t>ms</a:t>
            </a:r>
            <a:r>
              <a:rPr lang="en-GB" dirty="0"/>
              <a:t>, when SMTC period &gt; X2 </a:t>
            </a:r>
            <a:r>
              <a:rPr lang="en-GB" dirty="0" err="1"/>
              <a:t>ms</a:t>
            </a:r>
            <a:r>
              <a:rPr lang="en-GB" dirty="0"/>
              <a:t> and PO and SMTC occasion are within X3 slots. X1, X2 and X3 are FFS.</a:t>
            </a:r>
            <a:endParaRPr lang="sv-SE" dirty="0"/>
          </a:p>
          <a:p>
            <a:pPr lvl="0"/>
            <a:r>
              <a:rPr lang="en-GB" dirty="0"/>
              <a:t>When PO is FDM </a:t>
            </a:r>
            <a:r>
              <a:rPr lang="en-GB" dirty="0" err="1"/>
              <a:t>wrt</a:t>
            </a:r>
            <a:r>
              <a:rPr lang="en-GB" dirty="0"/>
              <a:t> SSB then in FR1 the UE not capable of multiple numerology or in FR2 the UE shall monitor every paging occasion.</a:t>
            </a:r>
            <a:endParaRPr lang="sv-SE" dirty="0"/>
          </a:p>
          <a:p>
            <a:pPr lvl="0"/>
            <a:r>
              <a:rPr lang="en-GB" dirty="0"/>
              <a:t>When PO is FDM </a:t>
            </a:r>
            <a:r>
              <a:rPr lang="en-GB" dirty="0" err="1"/>
              <a:t>wrt</a:t>
            </a:r>
            <a:r>
              <a:rPr lang="en-GB" dirty="0"/>
              <a:t> SSB, then in FR1 for the UE not capable of multiple numerology measurement time/evaluation times in RRC idle/inactive states are relaxed by factor of X1 only for DRX cycle = 320 </a:t>
            </a:r>
            <a:r>
              <a:rPr lang="en-GB" dirty="0" err="1"/>
              <a:t>ms</a:t>
            </a:r>
            <a:r>
              <a:rPr lang="en-GB" dirty="0"/>
              <a:t>, when SMTC period &gt; X2 </a:t>
            </a:r>
            <a:r>
              <a:rPr lang="en-GB" dirty="0" err="1"/>
              <a:t>ms</a:t>
            </a:r>
            <a:r>
              <a:rPr lang="en-GB" dirty="0"/>
              <a:t> and PO and SMTC occasion are within X3 slots. X1, X2 and X3 are FFS.</a:t>
            </a:r>
            <a:endParaRPr lang="sv-SE" dirty="0"/>
          </a:p>
          <a:p>
            <a:pPr lvl="0"/>
            <a:r>
              <a:rPr lang="en-GB" dirty="0"/>
              <a:t>When PO is FDM </a:t>
            </a:r>
            <a:r>
              <a:rPr lang="en-GB" dirty="0" err="1"/>
              <a:t>wrt</a:t>
            </a:r>
            <a:r>
              <a:rPr lang="en-GB" dirty="0"/>
              <a:t> SSB, then in FR2 the measurement time/evaluation times in RRC idle/inactive states are relaxed by factor of X1 only for DRX cycle = 320 </a:t>
            </a:r>
            <a:r>
              <a:rPr lang="en-GB" dirty="0" err="1"/>
              <a:t>ms</a:t>
            </a:r>
            <a:r>
              <a:rPr lang="en-GB" dirty="0"/>
              <a:t>, when SMTC period &gt; X2 </a:t>
            </a:r>
            <a:r>
              <a:rPr lang="en-GB" dirty="0" err="1"/>
              <a:t>ms</a:t>
            </a:r>
            <a:r>
              <a:rPr lang="en-GB" dirty="0"/>
              <a:t> and PO and SMTC occasion are within X3 slots. X1, X2 and X3 are FFS.</a:t>
            </a:r>
            <a:endParaRPr lang="sv-SE" dirty="0"/>
          </a:p>
          <a:p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5264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320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Batang</vt:lpstr>
      <vt:lpstr>Arial</vt:lpstr>
      <vt:lpstr>Calibri</vt:lpstr>
      <vt:lpstr>Calibri Light</vt:lpstr>
      <vt:lpstr>Times New Roman</vt:lpstr>
      <vt:lpstr>Office Theme</vt:lpstr>
      <vt:lpstr>WF on Impact of Paging Occasion Design on RRM Requirements </vt:lpstr>
      <vt:lpstr>Background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2018-05-14T16:26:59Z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</Properties>
</file>