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5" r:id="rId3"/>
    <p:sldId id="276" r:id="rId4"/>
    <p:sldId id="277" r:id="rId5"/>
    <p:sldId id="27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6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Way forward on </a:t>
            </a:r>
            <a:r>
              <a:rPr lang="en-US" altLang="ja-JP" dirty="0" smtClean="0"/>
              <a:t>UE TA offset for FDD and TDD in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</a:t>
            </a:r>
            <a:r>
              <a:rPr kumimoji="1" lang="en-US" altLang="ja-JP" dirty="0" smtClean="0"/>
              <a:t>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87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#86bis Meeting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Melbourne, AU, 16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– 20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April,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R4-1804614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07504" y="836712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7.9.9.3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kumimoji="1" lang="en-US" altLang="ja-JP" sz="2400" dirty="0" smtClean="0"/>
              <a:t>At the RAN4#86 meeting, following contributions wer</a:t>
            </a:r>
            <a:r>
              <a:rPr lang="en-US" altLang="ja-JP" sz="2400" dirty="0" smtClean="0"/>
              <a:t>e discussed and some agreements were made.</a:t>
            </a:r>
          </a:p>
          <a:p>
            <a:pPr lvl="1"/>
            <a:r>
              <a:rPr lang="en-US" altLang="ja-JP" sz="2000" dirty="0"/>
              <a:t>R4-1803020	Timing advance </a:t>
            </a:r>
            <a:r>
              <a:rPr lang="en-US" altLang="ja-JP" sz="2000" dirty="0" smtClean="0"/>
              <a:t>offset	Qualcomm</a:t>
            </a:r>
          </a:p>
          <a:p>
            <a:pPr lvl="2"/>
            <a:r>
              <a:rPr lang="en-US" altLang="ja-JP" sz="1800" dirty="0" smtClean="0"/>
              <a:t>It was agreed that </a:t>
            </a:r>
            <a:r>
              <a:rPr lang="en-US" altLang="ja-JP" sz="1800" u="sng" dirty="0" smtClean="0"/>
              <a:t>N_TA-offset does not depend on the subcarrier spacing</a:t>
            </a:r>
            <a:r>
              <a:rPr lang="en-US" altLang="ja-JP" sz="1800" dirty="0" smtClean="0"/>
              <a:t>.</a:t>
            </a:r>
          </a:p>
          <a:p>
            <a:pPr lvl="2"/>
            <a:r>
              <a:rPr lang="en-US" altLang="ja-JP" sz="1800" dirty="0" smtClean="0"/>
              <a:t>The WF in R4-1803504 was discussed and noted.</a:t>
            </a:r>
          </a:p>
          <a:p>
            <a:pPr lvl="1"/>
            <a:r>
              <a:rPr kumimoji="1" lang="en-US" altLang="ja-JP" sz="2000" dirty="0" smtClean="0"/>
              <a:t>R4-1802750	TA offset for TDD LTE-NR coexistence	Ericsson</a:t>
            </a:r>
          </a:p>
          <a:p>
            <a:pPr lvl="2"/>
            <a:r>
              <a:rPr kumimoji="1" lang="en-US" altLang="ja-JP" sz="1800" u="sng" dirty="0" smtClean="0"/>
              <a:t>The LS in R4-1803570 was approved and sent to RAN2 (CC: RAN1)</a:t>
            </a:r>
            <a:r>
              <a:rPr kumimoji="1" lang="en-US" altLang="ja-JP" sz="1800" dirty="0" smtClean="0"/>
              <a:t>.</a:t>
            </a:r>
          </a:p>
          <a:p>
            <a:pPr lvl="2"/>
            <a:r>
              <a:rPr lang="en-US" altLang="ja-JP" sz="1800" dirty="0" smtClean="0"/>
              <a:t>The draft CR in R4-1803139 was discussed and noted.</a:t>
            </a:r>
            <a:endParaRPr kumimoji="1" lang="en-US" altLang="ja-JP" sz="1800" dirty="0" smtClean="0"/>
          </a:p>
          <a:p>
            <a:pPr lvl="1"/>
            <a:r>
              <a:rPr kumimoji="1" lang="en-US" altLang="ja-JP" sz="2000" dirty="0" smtClean="0"/>
              <a:t>R4-1802031	Way forward on UE TA offset for FDD and TDD in NR	NTT DOCOMO, INC.</a:t>
            </a:r>
          </a:p>
          <a:p>
            <a:pPr lvl="2"/>
            <a:r>
              <a:rPr lang="en-US" altLang="ja-JP" sz="1800" dirty="0" smtClean="0"/>
              <a:t>It was agreed that </a:t>
            </a:r>
            <a:r>
              <a:rPr lang="en-US" altLang="ja-JP" sz="1800" u="sng" dirty="0" smtClean="0">
                <a:solidFill>
                  <a:srgbClr val="FF0000"/>
                </a:solidFill>
              </a:rPr>
              <a:t>RAN4 concludes on the proposal to apply same N_TA-offset value between FDD and TDD within the same frequency range in RAN4#86bis</a:t>
            </a:r>
            <a:r>
              <a:rPr lang="en-US" altLang="ja-JP" sz="1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4171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59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In </a:t>
            </a:r>
            <a:r>
              <a:rPr lang="en-US" altLang="ja-JP" sz="2400" dirty="0" smtClean="0"/>
              <a:t>R4-1802031, the issue of TA handling in case of FDD-TDD UL CA is discussed.</a:t>
            </a:r>
          </a:p>
          <a:p>
            <a:pPr lvl="1"/>
            <a:r>
              <a:rPr lang="en-US" altLang="ja-JP" sz="2000" dirty="0"/>
              <a:t>In LTE, due to different N</a:t>
            </a:r>
            <a:r>
              <a:rPr lang="en-US" altLang="ja-JP" sz="2000" baseline="-25000" dirty="0"/>
              <a:t>TA offset</a:t>
            </a:r>
            <a:r>
              <a:rPr lang="en-US" altLang="ja-JP" sz="2000" dirty="0"/>
              <a:t> value between FDD and TDD, TA handling at network and at UE are complicated when TDD-FDD UL CA is introduced</a:t>
            </a:r>
          </a:p>
          <a:p>
            <a:pPr lvl="2"/>
            <a:r>
              <a:rPr kumimoji="1" lang="en-US" altLang="ja-JP" sz="1800" dirty="0" smtClean="0"/>
              <a:t>In FDD </a:t>
            </a:r>
            <a:r>
              <a:rPr lang="en-US" altLang="ja-JP" sz="1800" dirty="0" err="1" smtClean="0"/>
              <a:t>PC</a:t>
            </a:r>
            <a:r>
              <a:rPr kumimoji="1" lang="en-US" altLang="ja-JP" sz="1800" dirty="0" err="1" smtClean="0"/>
              <a:t>ell</a:t>
            </a:r>
            <a:r>
              <a:rPr kumimoji="1" lang="en-US" altLang="ja-JP" sz="1800" dirty="0" smtClean="0"/>
              <a:t> and TDD </a:t>
            </a:r>
            <a:r>
              <a:rPr kumimoji="1" lang="en-US" altLang="ja-JP" sz="1800" dirty="0" err="1" smtClean="0"/>
              <a:t>SCell</a:t>
            </a:r>
            <a:r>
              <a:rPr kumimoji="1" lang="en-US" altLang="ja-JP" sz="1800" dirty="0" smtClean="0"/>
              <a:t> case:</a:t>
            </a:r>
          </a:p>
          <a:p>
            <a:pPr lvl="3"/>
            <a:r>
              <a:rPr lang="en-US" altLang="ja-JP" sz="1600" dirty="0"/>
              <a:t>UE applies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 UL transmit timing on </a:t>
            </a:r>
            <a:r>
              <a:rPr lang="en-US" altLang="ja-JP" sz="1600" dirty="0" err="1"/>
              <a:t>SCell</a:t>
            </a:r>
            <a:r>
              <a:rPr lang="en-US" altLang="ja-JP" sz="1600" dirty="0"/>
              <a:t> (i.e., follows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with N</a:t>
            </a:r>
            <a:r>
              <a:rPr lang="en-US" altLang="ja-JP" sz="1600" baseline="-25000" dirty="0"/>
              <a:t>TA offset</a:t>
            </a:r>
            <a:r>
              <a:rPr lang="en-US" altLang="ja-JP" sz="1600" dirty="0"/>
              <a:t> = 0 even on TDD cell)</a:t>
            </a:r>
          </a:p>
          <a:p>
            <a:pPr lvl="3"/>
            <a:r>
              <a:rPr lang="en-US" altLang="ja-JP" sz="1600" dirty="0"/>
              <a:t>Network needs to signal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on FDD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 so that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&gt;= N</a:t>
            </a:r>
            <a:r>
              <a:rPr lang="en-US" altLang="ja-JP" sz="1600" baseline="-25000" dirty="0"/>
              <a:t>TA offset</a:t>
            </a:r>
            <a:r>
              <a:rPr lang="en-US" altLang="ja-JP" sz="1600" dirty="0"/>
              <a:t> (</a:t>
            </a:r>
            <a:r>
              <a:rPr lang="en-US" altLang="ja-JP" sz="1600" dirty="0" smtClean="0"/>
              <a:t>624)</a:t>
            </a:r>
            <a:endParaRPr lang="en-US" altLang="ja-JP" sz="1600" dirty="0"/>
          </a:p>
          <a:p>
            <a:pPr lvl="3"/>
            <a:r>
              <a:rPr lang="en-US" altLang="ja-JP" sz="1600" dirty="0" smtClean="0"/>
              <a:t>On </a:t>
            </a:r>
            <a:r>
              <a:rPr lang="en-US" altLang="ja-JP" sz="1600" dirty="0"/>
              <a:t>FDD </a:t>
            </a:r>
            <a:r>
              <a:rPr lang="en-US" altLang="ja-JP" sz="1600" dirty="0" err="1" smtClean="0"/>
              <a:t>PCell</a:t>
            </a:r>
            <a:r>
              <a:rPr lang="en-US" altLang="ja-JP" sz="1600" dirty="0" smtClean="0"/>
              <a:t>, N</a:t>
            </a:r>
            <a:r>
              <a:rPr lang="en-US" altLang="ja-JP" sz="1600" baseline="-25000" dirty="0" smtClean="0"/>
              <a:t>TA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for each of all other UEs also needs to be adjusted due to </a:t>
            </a:r>
            <a:r>
              <a:rPr lang="en-US" altLang="ja-JP" sz="1600" dirty="0" smtClean="0"/>
              <a:t>UE with </a:t>
            </a:r>
            <a:r>
              <a:rPr lang="en-US" altLang="ja-JP" sz="1600" dirty="0"/>
              <a:t>FDD-TDD UL </a:t>
            </a:r>
            <a:r>
              <a:rPr lang="en-US" altLang="ja-JP" sz="1600" dirty="0" smtClean="0"/>
              <a:t>CA</a:t>
            </a:r>
          </a:p>
          <a:p>
            <a:pPr lvl="2"/>
            <a:r>
              <a:rPr lang="en-US" altLang="ja-JP" sz="1800" dirty="0" smtClean="0"/>
              <a:t>In TDD </a:t>
            </a:r>
            <a:r>
              <a:rPr lang="en-US" altLang="ja-JP" sz="1800" dirty="0" err="1" smtClean="0"/>
              <a:t>PCell</a:t>
            </a:r>
            <a:r>
              <a:rPr lang="en-US" altLang="ja-JP" sz="1800" dirty="0" smtClean="0"/>
              <a:t> and FDD </a:t>
            </a:r>
            <a:r>
              <a:rPr lang="en-US" altLang="ja-JP" sz="1800" dirty="0" err="1" smtClean="0"/>
              <a:t>SCell</a:t>
            </a:r>
            <a:r>
              <a:rPr lang="en-US" altLang="ja-JP" sz="1800" dirty="0" smtClean="0"/>
              <a:t> case:</a:t>
            </a:r>
          </a:p>
          <a:p>
            <a:pPr lvl="3"/>
            <a:r>
              <a:rPr lang="en-US" altLang="ja-JP" sz="1600" dirty="0"/>
              <a:t>UE applies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 UL transmit timing on </a:t>
            </a:r>
            <a:r>
              <a:rPr lang="en-US" altLang="ja-JP" sz="1600" dirty="0" err="1"/>
              <a:t>Scell</a:t>
            </a:r>
            <a:r>
              <a:rPr lang="en-US" altLang="ja-JP" sz="1600" dirty="0"/>
              <a:t> (i.e., follows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with N</a:t>
            </a:r>
            <a:r>
              <a:rPr lang="en-US" altLang="ja-JP" sz="1600" baseline="-25000" dirty="0"/>
              <a:t>TA offset</a:t>
            </a:r>
            <a:r>
              <a:rPr lang="en-US" altLang="ja-JP" sz="1600" dirty="0"/>
              <a:t> = 624 even on FDD cell)</a:t>
            </a:r>
          </a:p>
          <a:p>
            <a:pPr lvl="3"/>
            <a:r>
              <a:rPr lang="en-US" altLang="ja-JP" sz="1600" dirty="0"/>
              <a:t>For other UEs on FDD </a:t>
            </a:r>
            <a:r>
              <a:rPr lang="en-US" altLang="ja-JP" sz="1600" dirty="0" err="1"/>
              <a:t>SCell</a:t>
            </a:r>
            <a:r>
              <a:rPr lang="en-US" altLang="ja-JP" sz="1600" dirty="0"/>
              <a:t>, network needs to signal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so that UL reception timings are aligned between </a:t>
            </a:r>
            <a:r>
              <a:rPr lang="en-US" altLang="ja-JP" sz="1600" dirty="0" smtClean="0"/>
              <a:t>UE with TDD-FDD </a:t>
            </a:r>
            <a:r>
              <a:rPr lang="en-US" altLang="ja-JP" sz="1600" dirty="0"/>
              <a:t>UL </a:t>
            </a:r>
            <a:r>
              <a:rPr lang="en-US" altLang="ja-JP" sz="1600" dirty="0" smtClean="0"/>
              <a:t>CA </a:t>
            </a:r>
            <a:r>
              <a:rPr lang="en-US" altLang="ja-JP" sz="1600" dirty="0"/>
              <a:t>and other </a:t>
            </a:r>
            <a:r>
              <a:rPr lang="en-US" altLang="ja-JP" sz="1600" dirty="0" smtClean="0"/>
              <a:t>UEs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333419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Possible </a:t>
            </a:r>
            <a:r>
              <a:rPr lang="en-US" altLang="ja-JP" sz="2400" dirty="0" smtClean="0"/>
              <a:t>solution</a:t>
            </a:r>
            <a:r>
              <a:rPr lang="en-US" altLang="ja-JP" sz="2400" dirty="0"/>
              <a:t>:</a:t>
            </a:r>
          </a:p>
          <a:p>
            <a:pPr lvl="1"/>
            <a:r>
              <a:rPr lang="en-US" altLang="ja-JP" sz="2000" dirty="0" smtClean="0"/>
              <a:t>Same </a:t>
            </a:r>
            <a:r>
              <a:rPr lang="en-US" altLang="ja-JP" sz="2000" dirty="0"/>
              <a:t>N</a:t>
            </a:r>
            <a:r>
              <a:rPr lang="en-US" altLang="ja-JP" sz="2000" baseline="-25000" dirty="0"/>
              <a:t>TA offset</a:t>
            </a:r>
            <a:r>
              <a:rPr lang="en-US" altLang="ja-JP" sz="2000" dirty="0"/>
              <a:t> value between FDD and TDD within the same frequency </a:t>
            </a:r>
            <a:r>
              <a:rPr lang="en-US" altLang="ja-JP" sz="2000" dirty="0" smtClean="0"/>
              <a:t>range should be applied.</a:t>
            </a:r>
            <a:endParaRPr lang="en-US" altLang="ja-JP" sz="3600" dirty="0" smtClean="0"/>
          </a:p>
          <a:p>
            <a:pPr lvl="2"/>
            <a:r>
              <a:rPr lang="en-US" altLang="ja-JP" sz="1800" dirty="0" smtClean="0"/>
              <a:t>According to the principle in agreed LS (R4-1803570), </a:t>
            </a:r>
            <a:r>
              <a:rPr lang="en-US" altLang="ja-JP" sz="1800" dirty="0"/>
              <a:t>N</a:t>
            </a:r>
            <a:r>
              <a:rPr lang="en-US" altLang="ja-JP" sz="1800" baseline="-25000" dirty="0"/>
              <a:t>TA offset</a:t>
            </a:r>
            <a:r>
              <a:rPr lang="en-US" altLang="ja-JP" sz="1800" dirty="0"/>
              <a:t> value </a:t>
            </a:r>
            <a:r>
              <a:rPr lang="en-US" altLang="ja-JP" sz="1800" dirty="0" smtClean="0"/>
              <a:t>in LTE-NR coexistence band needs to be aligned with LTE specification.</a:t>
            </a:r>
          </a:p>
          <a:p>
            <a:pPr lvl="2"/>
            <a:r>
              <a:rPr lang="en-US" altLang="ja-JP" sz="1800" dirty="0" smtClean="0"/>
              <a:t>With this solution, complicated TA handling can be avoided except for the case with FDD-TDD UL CA including LTE-NR coexistence band</a:t>
            </a:r>
          </a:p>
          <a:p>
            <a:pPr lvl="1"/>
            <a:r>
              <a:rPr lang="en-US" altLang="ja-JP" sz="2000" dirty="0" smtClean="0"/>
              <a:t>As proposed in R4-1803020, </a:t>
            </a:r>
            <a:r>
              <a:rPr lang="en-US" altLang="ja-JP" sz="2000" dirty="0"/>
              <a:t>N</a:t>
            </a:r>
            <a:r>
              <a:rPr lang="en-US" altLang="ja-JP" sz="2000" baseline="-25000" dirty="0"/>
              <a:t>TA offset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values should be integer multiple of natural sampling rate of all possible bandwidth</a:t>
            </a:r>
            <a:endParaRPr lang="en-US" altLang="ja-JP" sz="2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629415"/>
              </p:ext>
            </p:extLst>
          </p:nvPr>
        </p:nvGraphicFramePr>
        <p:xfrm>
          <a:off x="1475656" y="4667840"/>
          <a:ext cx="6096000" cy="200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2423592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Frequency</a:t>
                      </a:r>
                      <a:r>
                        <a:rPr kumimoji="1" lang="en-US" altLang="ja-JP" sz="1400" baseline="0" dirty="0" smtClean="0"/>
                        <a:t> range and band of cell used for uplink transmission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</a:t>
                      </a:r>
                      <a:r>
                        <a:rPr kumimoji="1" lang="en-US" altLang="ja-JP" sz="1400" baseline="-25000" dirty="0" smtClean="0"/>
                        <a:t>TA offset</a:t>
                      </a:r>
                      <a:endParaRPr kumimoji="1" lang="ja-JP" altLang="en-US" sz="1400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 except for LTE-NR</a:t>
                      </a:r>
                      <a:r>
                        <a:rPr kumimoji="1" lang="en-US" altLang="ja-JP" sz="1400" baseline="0" dirty="0" smtClean="0"/>
                        <a:t> coexistence bands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25600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 LTE-NR coexistence bands (FDD)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</a:t>
                      </a:r>
                      <a:r>
                        <a:rPr kumimoji="1" lang="en-US" altLang="ja-JP" sz="1400" baseline="0" dirty="0" smtClean="0"/>
                        <a:t> LTE-NR coexistence bands (TDD)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39936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FR2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[13600]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004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Apply same N</a:t>
            </a:r>
            <a:r>
              <a:rPr kumimoji="1" lang="en-US" altLang="ja-JP" sz="2400" baseline="-25000" dirty="0" smtClean="0"/>
              <a:t>TA offset</a:t>
            </a:r>
            <a:r>
              <a:rPr kumimoji="1" lang="en-US" altLang="ja-JP" sz="2400" dirty="0" smtClean="0"/>
              <a:t> value between FDD and TDD within the same frequency range</a:t>
            </a:r>
          </a:p>
          <a:p>
            <a:pPr lvl="1"/>
            <a:r>
              <a:rPr kumimoji="1" lang="en-US" altLang="ja-JP" sz="2000" dirty="0" smtClean="0"/>
              <a:t>Table 7.1.2-2 in TS38.133 is updated as below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056109"/>
              </p:ext>
            </p:extLst>
          </p:nvPr>
        </p:nvGraphicFramePr>
        <p:xfrm>
          <a:off x="1475656" y="3011656"/>
          <a:ext cx="6096000" cy="200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2423592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Frequency</a:t>
                      </a:r>
                      <a:r>
                        <a:rPr kumimoji="1" lang="en-US" altLang="ja-JP" sz="1400" baseline="0" dirty="0" smtClean="0"/>
                        <a:t> range and band of cell used for uplink transmission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</a:t>
                      </a:r>
                      <a:r>
                        <a:rPr kumimoji="1" lang="en-US" altLang="ja-JP" sz="1400" baseline="-25000" dirty="0" smtClean="0"/>
                        <a:t>TA offset</a:t>
                      </a:r>
                      <a:endParaRPr kumimoji="1" lang="ja-JP" altLang="en-US" sz="1400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 except for LTE-NR</a:t>
                      </a:r>
                      <a:r>
                        <a:rPr kumimoji="1" lang="en-US" altLang="ja-JP" sz="1400" baseline="0" dirty="0" smtClean="0"/>
                        <a:t> coexistence bands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25600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 LTE-NR coexistence bands (FDD)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</a:t>
                      </a:r>
                      <a:r>
                        <a:rPr kumimoji="1" lang="en-US" altLang="ja-JP" sz="1400" baseline="0" dirty="0" smtClean="0"/>
                        <a:t> LTE-NR coexistence bands (TDD)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39936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FR2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[13600</a:t>
                      </a:r>
                      <a:r>
                        <a:rPr kumimoji="1" lang="en-US" altLang="ja-JP" sz="1400" dirty="0">
                          <a:solidFill>
                            <a:srgbClr val="FF0000"/>
                          </a:solidFill>
                        </a:rPr>
                        <a:t>]</a:t>
                      </a:r>
                      <a:endParaRPr kumimoji="1" lang="en-US" altLang="ja-JP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219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414</Words>
  <Application>Microsoft Office PowerPoint</Application>
  <PresentationFormat>画面に合わせる (4:3)</PresentationFormat>
  <Paragraphs>56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Way forward on UE TA offset for FDD and TDD in NR</vt:lpstr>
      <vt:lpstr>Background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Hiroki Harada</cp:lastModifiedBy>
  <cp:revision>76</cp:revision>
  <dcterms:created xsi:type="dcterms:W3CDTF">2017-11-29T19:45:07Z</dcterms:created>
  <dcterms:modified xsi:type="dcterms:W3CDTF">2018-04-06T09:29:37Z</dcterms:modified>
</cp:coreProperties>
</file>