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2018-04-19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etsi.org/webapp/MeetingCalendar/MeetingDetails.asp?m_id=18779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#86BIS</a:t>
            </a:r>
            <a:r>
              <a:rPr lang="en-US" altLang="zh-CN" b="1" dirty="0" smtClean="0">
                <a:hlinkClick r:id="rId2"/>
              </a:rPr>
              <a:t> </a:t>
            </a:r>
            <a:r>
              <a:rPr lang="en-GB" altLang="zh-CN" b="1" dirty="0" smtClean="0"/>
              <a:t>	                                               </a:t>
            </a:r>
            <a:r>
              <a:rPr lang="en-GB" altLang="zh-CN" b="1" dirty="0" smtClean="0"/>
              <a:t>           R4-1805526</a:t>
            </a:r>
            <a:endParaRPr lang="en-US" altLang="zh-CN" b="1" dirty="0" smtClean="0"/>
          </a:p>
          <a:p>
            <a:r>
              <a:rPr lang="en-US" altLang="zh-CN" b="1" dirty="0" smtClean="0"/>
              <a:t>Melbourne, Australia</a:t>
            </a:r>
            <a:r>
              <a:rPr lang="x-none" altLang="zh-CN" b="1" dirty="0" smtClean="0"/>
              <a:t> , </a:t>
            </a:r>
            <a:r>
              <a:rPr lang="en-US" altLang="zh-CN" b="1" dirty="0" smtClean="0"/>
              <a:t>16 –20 April</a:t>
            </a:r>
            <a:r>
              <a:rPr lang="x-none" altLang="zh-CN" b="1" dirty="0" smtClean="0"/>
              <a:t>, 2018</a:t>
            </a:r>
            <a:endParaRPr lang="zh-CN" altLang="zh-CN" b="1" dirty="0" smtClean="0"/>
          </a:p>
          <a:p>
            <a:pPr hangingPunct="0"/>
            <a:r>
              <a:rPr lang="en-GB" altLang="zh-CN" b="1" dirty="0" smtClean="0"/>
              <a:t>Agenda Item: 7.9.13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CSI-RS based RRM requirements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979712" y="4437112"/>
            <a:ext cx="4782751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CMCC, </a:t>
            </a:r>
            <a:r>
              <a:rPr lang="en-US" altLang="zh-CN" sz="2800" dirty="0" err="1" smtClean="0"/>
              <a:t>Huawei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HiSilicon</a:t>
            </a:r>
            <a:r>
              <a:rPr lang="en-US" altLang="zh-CN" sz="2800" dirty="0" smtClean="0"/>
              <a:t>, CATT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RAN4 shall define CSI-RS based RSRP, RSRQ and RS-SINR requirements for serving cell</a:t>
            </a:r>
          </a:p>
          <a:p>
            <a:r>
              <a:rPr lang="en-US" altLang="zh-CN" dirty="0" smtClean="0"/>
              <a:t>RAN4 shall define CSI-RS based measurement requirements for the intra-frequency measurement:</a:t>
            </a:r>
          </a:p>
          <a:p>
            <a:pPr lvl="1"/>
            <a:r>
              <a:rPr lang="en-US" altLang="zh-CN" dirty="0" smtClean="0"/>
              <a:t>CSI-RS resource is within UE active BWP</a:t>
            </a:r>
          </a:p>
          <a:p>
            <a:pPr lvl="1"/>
            <a:r>
              <a:rPr lang="en-US" altLang="zh-CN" dirty="0" smtClean="0"/>
              <a:t>SSB non-associated scenario</a:t>
            </a:r>
          </a:p>
          <a:p>
            <a:pPr lvl="1"/>
            <a:r>
              <a:rPr lang="en-US" altLang="zh-CN" dirty="0" smtClean="0"/>
              <a:t>The measurement bandwidth of CSI-RS is limited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63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Agreements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陈晶晶</cp:lastModifiedBy>
  <cp:revision>16</cp:revision>
  <dcterms:created xsi:type="dcterms:W3CDTF">2018-01-09T09:10:37Z</dcterms:created>
  <dcterms:modified xsi:type="dcterms:W3CDTF">2018-04-19T04:07:40Z</dcterms:modified>
</cp:coreProperties>
</file>