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43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D900A0-F09E-4E09-83C2-E63AEBBF65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E58215-BE47-4F8B-B576-0DFC465807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8B13C1-7883-406F-8CB3-FDD66C753C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4/12/2018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8D8337-27D3-4793-9DF8-ECC1121C3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E58F40-1FD9-4D33-9DEE-71427CA5BA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1541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0FB939-4301-4F20-A383-03E7CECC18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C0C46CC-E1E1-42EC-8262-B389B692C1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3BA517-DC29-4B85-B99B-0CE2737C6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4/12/2018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831E4F-35FA-4F81-B4C9-25BE50F728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DD38EE-864A-4FFE-B253-0BFDF4CC9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7691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5FE3E07-25DA-40AD-BF6F-AAB137E537A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79F4EF-AC85-4613-A37A-13667C08B96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2BF5AB-AD55-4D21-ACBD-D28697CE37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4/12/2018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C1AA6A-2A6C-4266-8189-440652AF93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0BC13A9-F36F-4D26-8ABF-B79BB9F725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7914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756461-DDDF-45DD-8D67-995478F36D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541628-E00E-4FE3-8F3C-B918EB6E259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38E24D-C338-49D6-A618-6D7194E373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4/12/2018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B7A4D4-47BB-420B-8809-3DF104F8B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E3DF6A-033D-4049-8664-F376E66C4F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7725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EAB745E-A35C-436D-811B-7C5383F7E8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87CA0F-74FE-44C7-ABB9-2019BD8655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03A2AC-354C-485F-BA50-6D4C56396D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4/12/2018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A2D03A-6DB0-4929-AAE8-13025283E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29B851-98F6-4C54-89E6-BA30059A6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8981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F2572F-0E75-4F34-86EB-3BB2AB41DB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2B863F-B04E-4BB2-B924-FB5E0DA68CF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714A9D7-47C3-4C67-9567-ECDDF555FC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E50FFD9-AECD-4644-A030-54B452E4AF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4/12/2018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DAE0A3-D1A3-4628-B0FE-47CE55CF1D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83CEEE-7406-4354-9362-1DB1087DB7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28526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F7F66F-C58C-46E2-A793-59788A803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610E2D-E20D-4C6F-91C0-97291BBBEC8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B9F150-D616-43D8-B9BF-E30A6FBEC9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1BFC40F-0EBE-46AB-89E5-6DE3A7CD5C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1ADD014-14F7-4812-B353-AA3B18E8A1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CC4FA95-C2A8-4357-8B51-C9A328DD6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4/12/2018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98685C6-2940-47A7-BF47-0851C30628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F57F21F-FF74-4B93-ADE8-32233B633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8752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01B1B5-168C-4734-99F3-3D05AC2C9D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633ADA2-D40E-4E86-B02A-1C86615BA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4/12/2018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FE2EE-15C1-4D07-8938-72AF1E75B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2D5AAC-DC71-47C7-9268-54EAF84050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883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ACFB38C-0172-41B2-AEF3-CF03418F80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4/12/2018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9EFC168-FBA6-44BA-B525-0FE965C6DE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ECB18F-7DB6-4150-8F3B-3599C70482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81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426EA3-E8A1-4E43-A4B2-675D6411AD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35447A-0DB5-43BC-ACEA-D0FC3F144B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53E14E1-120C-4CC5-A7BB-1F493F718C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9F57B9-D48E-4AE4-A42E-85C1134253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4/12/2018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4959525-CCE3-4E7F-AE7E-2AF52E9094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6C0BC04-972A-4CB9-B756-57E4B5BCEA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6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D57634-2964-447C-9A31-897CD22086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1EDC789-C9B0-43DA-9214-FA1F1CBA505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68CD21-497E-4ADA-B03A-C204A80262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28CA6BC-6B3F-411A-BEAF-6FFFF0F5F5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4408D-6291-4287-9253-FFBF27795687}" type="datetimeFigureOut">
              <a:rPr lang="en-US" smtClean="0"/>
              <a:t>4/12/2018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94E428-AC8B-4825-B469-51011EBEB0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8EC52AA-E6A0-4581-85D0-867BC32453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5826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8C2258B-6387-4C44-891F-876E41C5CA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52023A5-E900-4FC6-9850-E8A0F98E2D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1D4EDC-E5C6-47CB-889F-31923FE4C8D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B4408D-6291-4287-9253-FFBF27795687}" type="datetimeFigureOut">
              <a:rPr lang="en-US" smtClean="0"/>
              <a:t>4/12/2018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3E4EAD6-F983-4C22-8D05-E08E684E999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A2DD03-4248-4F17-817D-5CD47ABE39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6B05B1-11DA-4FF9-AB66-05CB5CB86B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311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A59224-7C49-4000-A5F7-2AB5B23ECB2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for RF requirements for UL MIMO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8BE4EE-622D-4060-99B4-9684D5C8AFB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Qualcomm, []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6E72A23-9EB9-4EFA-82EA-65654F5DB63C}"/>
              </a:ext>
            </a:extLst>
          </p:cNvPr>
          <p:cNvSpPr txBox="1"/>
          <p:nvPr/>
        </p:nvSpPr>
        <p:spPr>
          <a:xfrm>
            <a:off x="9711559" y="417786"/>
            <a:ext cx="13163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R4-1805132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97524D2-F0AC-45E8-B96B-FB0C5D185C72}"/>
              </a:ext>
            </a:extLst>
          </p:cNvPr>
          <p:cNvSpPr txBox="1"/>
          <p:nvPr/>
        </p:nvSpPr>
        <p:spPr>
          <a:xfrm>
            <a:off x="559676" y="317064"/>
            <a:ext cx="479772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b="1" dirty="0"/>
              <a:t>3GPP TSG-RAN WG4 Meeting #86</a:t>
            </a:r>
          </a:p>
          <a:p>
            <a:r>
              <a:rPr lang="de-DE" dirty="0"/>
              <a:t>Melbourne, Aus, 16-20 Apr, 2018</a:t>
            </a:r>
          </a:p>
          <a:p>
            <a:r>
              <a:rPr lang="en-GB" b="1" dirty="0"/>
              <a:t>Agenda item:  </a:t>
            </a:r>
            <a:r>
              <a:rPr lang="pl-PL" b="1" dirty="0"/>
              <a:t>7.4.6.10 [FR1] Coherent UL MIMO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94261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986A05-99B8-49C2-8399-148BC9DAD8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729DE21-4963-4169-B8DA-AEE49996387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8801"/>
            <a:ext cx="10515600" cy="4328160"/>
          </a:xfrm>
        </p:spPr>
        <p:txBody>
          <a:bodyPr>
            <a:normAutofit/>
          </a:bodyPr>
          <a:lstStyle/>
          <a:p>
            <a:r>
              <a:rPr lang="en-US" sz="2400" dirty="0"/>
              <a:t>RF requirements for coherent UL MIMO have been discussed for the past few meeting in RAN4. </a:t>
            </a:r>
          </a:p>
          <a:p>
            <a:r>
              <a:rPr lang="en-US" sz="2400" dirty="0"/>
              <a:t>The goal has been to define a spec for phase and power error drift from the last SRS transmitted over a time window.</a:t>
            </a:r>
          </a:p>
          <a:p>
            <a:endParaRPr lang="en-US" sz="2400" dirty="0"/>
          </a:p>
          <a:p>
            <a:r>
              <a:rPr lang="en-US" sz="2400" dirty="0"/>
              <a:t>Some of the documents discussed in RAN4 are: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000" dirty="0"/>
              <a:t> R4-1805109, UE RF Requirements for ULMIMO, 3GPP TSG-RAN4  #86, Melbourne, </a:t>
            </a:r>
            <a:r>
              <a:rPr lang="en-US" sz="2000" dirty="0" err="1"/>
              <a:t>Aus</a:t>
            </a:r>
            <a:r>
              <a:rPr lang="en-US" sz="2000" dirty="0"/>
              <a:t>, 16-20 Apr, 2018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000" dirty="0"/>
              <a:t>R4-1802327, Coherent UL MIMO: UE Spec Limits on Gain and Phase Imbalance, 3GPP TSG-RAN4  #86, Athens, GR, 26 Feb – 2 Mar, 2018.</a:t>
            </a:r>
          </a:p>
        </p:txBody>
      </p:sp>
    </p:spTree>
    <p:extLst>
      <p:ext uri="{BB962C8B-B14F-4D97-AF65-F5344CB8AC3E}">
        <p14:creationId xmlns:p14="http://schemas.microsoft.com/office/powerpoint/2010/main" val="18332537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7203FB-FF72-462E-AC70-844FA47E69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D810F4-A4C7-4505-BBBF-31D77FF348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577130"/>
            <a:ext cx="10515600" cy="4599833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For UL MIMO, relative power and phase difference between the two chains is of importance. </a:t>
            </a:r>
          </a:p>
          <a:p>
            <a:pPr marL="457200" lvl="1" indent="0">
              <a:buNone/>
            </a:pPr>
            <a:endParaRPr lang="en-US" dirty="0"/>
          </a:p>
          <a:p>
            <a:r>
              <a:rPr lang="en-US" dirty="0"/>
              <a:t>The goal of the spec is to ensure that UE can maintain a power and phase error within a bound for a period of time after every SRS transmitted.  </a:t>
            </a:r>
          </a:p>
          <a:p>
            <a:endParaRPr lang="en-US" dirty="0"/>
          </a:p>
          <a:p>
            <a:r>
              <a:rPr lang="en-US" dirty="0"/>
              <a:t>Power and phase error shall be measured as:</a:t>
            </a:r>
          </a:p>
          <a:p>
            <a:pPr lvl="1"/>
            <a:r>
              <a:rPr lang="en-US" dirty="0"/>
              <a:t>A delta between the power and phase difference between the two chains computed at the last SRS and at any other time after that within the time window specified. </a:t>
            </a:r>
          </a:p>
          <a:p>
            <a:endParaRPr lang="en-US" dirty="0"/>
          </a:p>
          <a:p>
            <a:r>
              <a:rPr lang="en-US" dirty="0"/>
              <a:t>The time window specified is a guide to the </a:t>
            </a:r>
            <a:r>
              <a:rPr lang="en-US" dirty="0" err="1"/>
              <a:t>gNB</a:t>
            </a:r>
            <a:r>
              <a:rPr lang="en-US" dirty="0"/>
              <a:t> to determine the SRS periodicity for UL MIMO UE</a:t>
            </a:r>
          </a:p>
        </p:txBody>
      </p:sp>
    </p:spTree>
    <p:extLst>
      <p:ext uri="{BB962C8B-B14F-4D97-AF65-F5344CB8AC3E}">
        <p14:creationId xmlns:p14="http://schemas.microsoft.com/office/powerpoint/2010/main" val="20774210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98E680-9800-411B-A27B-2F19757ABB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E69BDDD-E5DD-45EA-A7EB-18819EDE4C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34753" y="1589518"/>
            <a:ext cx="10515600" cy="1325562"/>
          </a:xfrm>
        </p:spPr>
        <p:txBody>
          <a:bodyPr>
            <a:normAutofit/>
          </a:bodyPr>
          <a:lstStyle/>
          <a:p>
            <a:r>
              <a:rPr lang="en-US" dirty="0"/>
              <a:t>Proposed spec for phase error, power error and the time window is: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679BB6B-CC21-465D-B767-B057069B18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0816506"/>
              </p:ext>
            </p:extLst>
          </p:nvPr>
        </p:nvGraphicFramePr>
        <p:xfrm>
          <a:off x="1517472" y="3185423"/>
          <a:ext cx="8302477" cy="9286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85747">
                  <a:extLst>
                    <a:ext uri="{9D8B030D-6E8A-4147-A177-3AD203B41FA5}">
                      <a16:colId xmlns:a16="http://schemas.microsoft.com/office/drawing/2014/main" val="640200821"/>
                    </a:ext>
                  </a:extLst>
                </a:gridCol>
                <a:gridCol w="2769941">
                  <a:extLst>
                    <a:ext uri="{9D8B030D-6E8A-4147-A177-3AD203B41FA5}">
                      <a16:colId xmlns:a16="http://schemas.microsoft.com/office/drawing/2014/main" val="338919028"/>
                    </a:ext>
                  </a:extLst>
                </a:gridCol>
                <a:gridCol w="2546789">
                  <a:extLst>
                    <a:ext uri="{9D8B030D-6E8A-4147-A177-3AD203B41FA5}">
                      <a16:colId xmlns:a16="http://schemas.microsoft.com/office/drawing/2014/main" val="1573961172"/>
                    </a:ext>
                  </a:extLst>
                </a:gridCol>
              </a:tblGrid>
              <a:tr h="428255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Phase error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Power error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01274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Time window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0968175"/>
                  </a:ext>
                </a:extLst>
              </a:tr>
              <a:tr h="500405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| error | </a:t>
                      </a:r>
                      <a:r>
                        <a:rPr lang="en-US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≤ </a:t>
                      </a:r>
                      <a:r>
                        <a:rPr lang="en-US" dirty="0"/>
                        <a:t>40 degrees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| error | </a:t>
                      </a:r>
                      <a:r>
                        <a:rPr lang="en-US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≤</a:t>
                      </a:r>
                      <a:r>
                        <a:rPr lang="en-US" dirty="0"/>
                        <a:t> 4 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At least 20 </a:t>
                      </a:r>
                      <a:r>
                        <a:rPr lang="en-US" dirty="0" err="1"/>
                        <a:t>msec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7897291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57885496-9D46-4FDE-BB36-5E21D2876324}"/>
              </a:ext>
            </a:extLst>
          </p:cNvPr>
          <p:cNvSpPr txBox="1"/>
          <p:nvPr/>
        </p:nvSpPr>
        <p:spPr>
          <a:xfrm>
            <a:off x="838200" y="4668317"/>
            <a:ext cx="1107816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/>
              <a:t>Time window starts after the symbol in which SRS is sent.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2400" dirty="0"/>
              <a:t>20 </a:t>
            </a:r>
            <a:r>
              <a:rPr lang="en-US" sz="2400" dirty="0" err="1"/>
              <a:t>msec</a:t>
            </a:r>
            <a:r>
              <a:rPr lang="en-US" sz="2400" dirty="0"/>
              <a:t> has been derived from 40 slot SRS periodicity and 30kHz SCS assumption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787684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52D915-D327-4E52-9327-280D5D5BEE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00D73F-FD58-4F86-8B0B-9027DEA17A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Conditions under which its difficult to compute this error: </a:t>
            </a:r>
          </a:p>
          <a:p>
            <a:pPr lvl="1"/>
            <a:r>
              <a:rPr lang="en-US" dirty="0"/>
              <a:t>When SRS RB configuration is different from that of data</a:t>
            </a:r>
          </a:p>
          <a:p>
            <a:pPr lvl="2"/>
            <a:r>
              <a:rPr lang="en-US" dirty="0"/>
              <a:t>As the phase and power error of the FE filters changes over frequency</a:t>
            </a:r>
          </a:p>
          <a:p>
            <a:pPr lvl="2"/>
            <a:r>
              <a:rPr lang="en-US" dirty="0"/>
              <a:t>The average phase and power error computed for SRS and that of the data will be different causing an inherent bias in error 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Hence, for the purposes of test, SRS RB configuration shall be the same as the of the data.</a:t>
            </a:r>
          </a:p>
          <a:p>
            <a:pPr lvl="2"/>
            <a:endParaRPr lang="en-US" dirty="0">
              <a:solidFill>
                <a:srgbClr val="FF0000"/>
              </a:solidFill>
            </a:endParaRPr>
          </a:p>
          <a:p>
            <a:pPr lvl="1"/>
            <a:r>
              <a:rPr lang="en-US" dirty="0"/>
              <a:t>When SRS is sounded on each antenna at a different slot</a:t>
            </a:r>
          </a:p>
          <a:p>
            <a:pPr lvl="2"/>
            <a:r>
              <a:rPr lang="en-US" dirty="0"/>
              <a:t>Computation of reference for power and phase error creates an inherent bias in error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Hence, for the purposes of the test, SRS shall be sounded in the same slot and same symbol on both the antennas. </a:t>
            </a:r>
          </a:p>
          <a:p>
            <a:pPr lvl="2"/>
            <a:endParaRPr lang="en-US" dirty="0"/>
          </a:p>
          <a:p>
            <a:pPr lvl="1"/>
            <a:r>
              <a:rPr lang="en-US" dirty="0"/>
              <a:t>When SRS is transmitted in multiple symbols in a slot with frequency hopping between them</a:t>
            </a:r>
          </a:p>
          <a:p>
            <a:pPr lvl="2"/>
            <a:r>
              <a:rPr lang="en-US" dirty="0"/>
              <a:t>Computation of reference for power and phase error becomes confusing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Hence, for the purposes of test, single SRS with the same RB configuration of that of data shall be sent on both the chains at the same time.</a:t>
            </a:r>
          </a:p>
        </p:txBody>
      </p:sp>
    </p:spTree>
    <p:extLst>
      <p:ext uri="{BB962C8B-B14F-4D97-AF65-F5344CB8AC3E}">
        <p14:creationId xmlns:p14="http://schemas.microsoft.com/office/powerpoint/2010/main" val="283356388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0CBF00-CF33-4196-AE9F-0CBA870AD7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6FAE98-D320-4910-BE62-1C0068A44B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Conditions under which these requirements do not need to be met: </a:t>
            </a:r>
          </a:p>
          <a:p>
            <a:pPr lvl="1"/>
            <a:r>
              <a:rPr lang="en-US" dirty="0"/>
              <a:t>If within that 20 </a:t>
            </a:r>
            <a:r>
              <a:rPr lang="en-US" dirty="0" err="1"/>
              <a:t>msec</a:t>
            </a:r>
            <a:r>
              <a:rPr lang="en-US" dirty="0"/>
              <a:t> window from the last SRS, UL MIMO is disabled</a:t>
            </a:r>
          </a:p>
          <a:p>
            <a:pPr lvl="2"/>
            <a:r>
              <a:rPr lang="en-US" dirty="0"/>
              <a:t>In this case at least one of the Tx chains is disabled.</a:t>
            </a:r>
          </a:p>
          <a:p>
            <a:pPr lvl="2"/>
            <a:r>
              <a:rPr lang="en-US" dirty="0"/>
              <a:t>So when the UL MIMO is re-enabled within that 20 </a:t>
            </a:r>
            <a:r>
              <a:rPr lang="en-US" dirty="0" err="1"/>
              <a:t>msec</a:t>
            </a:r>
            <a:r>
              <a:rPr lang="en-US" dirty="0"/>
              <a:t> and Tx chain is re-enabled, then phase error of the PLL cannot be bounded. </a:t>
            </a:r>
          </a:p>
          <a:p>
            <a:pPr lvl="2"/>
            <a:endParaRPr lang="en-US" dirty="0"/>
          </a:p>
          <a:p>
            <a:r>
              <a:rPr lang="en-US" dirty="0"/>
              <a:t>But if the UL MIMO is active for the entire window:</a:t>
            </a:r>
          </a:p>
          <a:p>
            <a:pPr lvl="1"/>
            <a:r>
              <a:rPr lang="en-US" dirty="0"/>
              <a:t>The phase error spec still applies during all UL slots within the window. </a:t>
            </a:r>
          </a:p>
        </p:txBody>
      </p:sp>
    </p:spTree>
    <p:extLst>
      <p:ext uri="{BB962C8B-B14F-4D97-AF65-F5344CB8AC3E}">
        <p14:creationId xmlns:p14="http://schemas.microsoft.com/office/powerpoint/2010/main" val="36133852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824</TotalTime>
  <Words>591</Words>
  <Application>Microsoft Office PowerPoint</Application>
  <PresentationFormat>Widescreen</PresentationFormat>
  <Paragraphs>54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WF for RF requirements for UL MIMO</vt:lpstr>
      <vt:lpstr>Background</vt:lpstr>
      <vt:lpstr>Way Forward</vt:lpstr>
      <vt:lpstr>Way Forward</vt:lpstr>
      <vt:lpstr>Way Forward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CA BW class</dc:title>
  <dc:creator>Qualcomm User</dc:creator>
  <cp:keywords>CTPClassification=CTP_NT</cp:keywords>
  <cp:lastModifiedBy>Prashanth Akula</cp:lastModifiedBy>
  <cp:revision>66</cp:revision>
  <dcterms:created xsi:type="dcterms:W3CDTF">2018-01-24T17:48:28Z</dcterms:created>
  <dcterms:modified xsi:type="dcterms:W3CDTF">2018-04-12T22:21:26Z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51764638-c077-4ba2-bd27-970090093ea6</vt:lpwstr>
  </property>
  <property fmtid="{D5CDD505-2E9C-101B-9397-08002B2CF9AE}" pid="3" name="CTP_TimeStamp">
    <vt:lpwstr>2018-03-02 08:08:46Z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