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8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4" d="100"/>
          <a:sy n="104" d="100"/>
        </p:scale>
        <p:origin x="15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Measurement gaps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</a:t>
            </a:r>
            <a:r>
              <a:rPr lang="en-US" sz="1800" b="1" dirty="0" smtClean="0"/>
              <a:t>item</a:t>
            </a:r>
            <a:r>
              <a:rPr lang="en-US" sz="1800" b="1" smtClean="0"/>
              <a:t>: 7.9.3.2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R4-1804761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In RAN4#86 meeting, WF R4-1803118 was approved to further study some remaining issues. However a scenario is never discussed:</a:t>
            </a:r>
          </a:p>
          <a:p>
            <a:pPr lvl="1"/>
            <a:r>
              <a:rPr lang="en-GB" altLang="zh-CN" sz="1600" dirty="0"/>
              <a:t>When serving cells in LTE/FR1 and measurement objects in both LTE/FR1 and FR2 is the measurement object</a:t>
            </a:r>
            <a:r>
              <a:rPr lang="en-GB" altLang="zh-CN" sz="1600" dirty="0" smtClean="0"/>
              <a:t>.</a:t>
            </a:r>
          </a:p>
          <a:p>
            <a:r>
              <a:rPr lang="en-GB" altLang="zh-CN" sz="2000" dirty="0"/>
              <a:t>For this scenario, we suggest that </a:t>
            </a:r>
            <a:endParaRPr lang="zh-CN" altLang="zh-CN" sz="2000" dirty="0"/>
          </a:p>
          <a:p>
            <a:pPr lvl="1"/>
            <a:r>
              <a:rPr lang="en-GB" altLang="zh-CN" sz="1800" dirty="0"/>
              <a:t>MN shall indicate per-UE gap </a:t>
            </a:r>
            <a:endParaRPr lang="zh-CN" altLang="zh-CN" sz="1800" dirty="0"/>
          </a:p>
          <a:p>
            <a:pPr marL="914400" lvl="2" indent="0">
              <a:buNone/>
            </a:pPr>
            <a:r>
              <a:rPr lang="en-GB" altLang="zh-CN" dirty="0"/>
              <a:t>-For UE only capable of per-UE gap, or</a:t>
            </a:r>
            <a:endParaRPr lang="zh-CN" altLang="zh-CN" dirty="0"/>
          </a:p>
          <a:p>
            <a:pPr marL="914400" lvl="2" indent="0">
              <a:buNone/>
            </a:pPr>
            <a:r>
              <a:rPr lang="en-GB" altLang="zh-CN" dirty="0"/>
              <a:t>-For UE capable of per-FR gap however the measurement gap is needed on LTE/FR1 carriers due to restricted baseband processing resources (whether measurement gap is needed for per band combination is specified in RAN2);</a:t>
            </a:r>
            <a:endParaRPr lang="zh-CN" altLang="zh-CN" dirty="0"/>
          </a:p>
          <a:p>
            <a:pPr marL="914400" lvl="2" indent="0">
              <a:buNone/>
            </a:pPr>
            <a:r>
              <a:rPr lang="en-GB" altLang="zh-CN" dirty="0"/>
              <a:t>-UE fulfils the measurement requirements of FR2 based on the configured measurement gap pattern.</a:t>
            </a:r>
            <a:endParaRPr lang="zh-CN" altLang="zh-CN" dirty="0"/>
          </a:p>
          <a:p>
            <a:pPr lvl="1"/>
            <a:r>
              <a:rPr lang="zh-CN" altLang="zh-CN" sz="1800" dirty="0"/>
              <a:t>•</a:t>
            </a:r>
            <a:r>
              <a:rPr lang="en-GB" altLang="zh-CN" sz="1800" dirty="0"/>
              <a:t>	MN shall not configure measurement gap:</a:t>
            </a:r>
            <a:endParaRPr lang="zh-CN" altLang="zh-CN" sz="1800" dirty="0"/>
          </a:p>
          <a:p>
            <a:pPr marL="914400" lvl="2" indent="0">
              <a:buNone/>
            </a:pPr>
            <a:r>
              <a:rPr lang="en-GB" altLang="zh-CN" dirty="0"/>
              <a:t>-For UE capable of per-FR gap and there is no baseband restriction.</a:t>
            </a:r>
            <a:endParaRPr lang="zh-CN" altLang="zh-CN" dirty="0"/>
          </a:p>
          <a:p>
            <a:pPr marL="914400" lvl="2" indent="0">
              <a:buNone/>
            </a:pPr>
            <a:r>
              <a:rPr lang="en-GB" altLang="zh-CN" dirty="0"/>
              <a:t>-UE fulfils the measurement requirements of FR2 based on effective MGRP 20ms.</a:t>
            </a:r>
            <a:endParaRPr lang="zh-CN" altLang="zh-CN" dirty="0"/>
          </a:p>
          <a:p>
            <a:pPr marL="914400" lvl="2" indent="0">
              <a:buNone/>
            </a:pPr>
            <a:endParaRPr lang="en-US" altLang="zh-CN" sz="14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66EEDB98-F073-460B-B9B0-9643F9FE785E"/>
    <ds:schemaRef ds:uri="http://purl.org/dc/terms/"/>
    <ds:schemaRef ds:uri="http://www.w3.org/XML/1998/namespace"/>
    <ds:schemaRef ds:uri="http://purl.org/dc/dcmitype/"/>
    <ds:schemaRef ds:uri="17c5c574-4f42-45b3-8a7f-77d8e859d074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14466</TotalTime>
  <Words>135</Words>
  <Application>Microsoft Office PowerPoint</Application>
  <PresentationFormat>宽屏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Measurement gaps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1138</cp:revision>
  <dcterms:created xsi:type="dcterms:W3CDTF">2013-05-13T16:02:00Z</dcterms:created>
  <dcterms:modified xsi:type="dcterms:W3CDTF">2018-04-06T14:12:18Z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(3)oHycdBEAwR539fW7WjUW9xGSyJjcBWxGew6ahJeVLaDUjIm16bjwjUgQ1okWAQrw9Bw2bbFy
E1kvVn7SynxGBISroULXS41z0Xc50qb3ev3+78cyCIpZ0dvLywS0EfcowjJfNPBbL44St+lc
ULYbJpca1wObnVfHBmYrtTq1QG8K+deCxz3lNC3c0KYz5iecdIC6H21+PGtOG9nkl6SZ2Dfr
3Zkhayu5nMiFNoZSMi</vt:lpwstr>
  </property>
  <property fmtid="{D5CDD505-2E9C-101B-9397-08002B2CF9AE}" pid="14" name="_2015_ms_pID_7253431">
    <vt:lpwstr>0wyMF6hP4RTognUE2sdUUBNXUE+aUZFSLoQa/TZZOB8z0mFZ5s4BPk
FbC4Qb+r0A82ZL4P3JL0SLLcQi/eG/pXnm7vzO2DTTctWENyn5Epe54WdtK/+qUnulhPtJki
f0Er1kJKF8ZcQnRM2YVWafUSJiOHfvY2RNGkKdZ40H8MDgAz12Iw8o6cH2LrKkhUCS8Zly9G
xR7kILPZTY61dTQ3GY1XoF4DLnIkkt75s0Ud</vt:lpwstr>
  </property>
  <property fmtid="{D5CDD505-2E9C-101B-9397-08002B2CF9AE}" pid="15" name="_2015_ms_pID_7253432">
    <vt:lpwstr>0xUk25RV5MZXOf+G4B6RvMY=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</Properties>
</file>