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29" d="100"/>
          <a:sy n="129" d="100"/>
        </p:scale>
        <p:origin x="102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6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 smtClean="0"/>
              <a:t>Wayforward</a:t>
            </a:r>
            <a:r>
              <a:rPr lang="en-US" altLang="ja-JP" sz="4000" dirty="0" smtClean="0"/>
              <a:t> </a:t>
            </a:r>
            <a:r>
              <a:rPr lang="en-US" altLang="ja-JP" sz="4000" dirty="0"/>
              <a:t>on NW based CRS-IM RRM for Legacy UE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9720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RAN#86bis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b="1" dirty="0"/>
              <a:t>Melbourne, Australia, 16 – 20 Apr, 2018</a:t>
            </a:r>
            <a:endParaRPr 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R4-1804209</a:t>
            </a:r>
          </a:p>
          <a:p>
            <a:pPr algn="r"/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658" y="54205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Warm-up and cool-down mechanism for legacy UE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454658" y="1052736"/>
            <a:ext cx="80032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dirty="0">
                <a:ea typeface="SimSun" panose="02010600030101010101" pitchFamily="2" charset="-122"/>
              </a:rPr>
              <a:t>The criteria for warm-up and cool-down </a:t>
            </a:r>
            <a:r>
              <a:rPr lang="en-GB" sz="1400" dirty="0" err="1">
                <a:ea typeface="SimSun" panose="02010600030101010101" pitchFamily="2" charset="-122"/>
              </a:rPr>
              <a:t>subframes</a:t>
            </a:r>
            <a:r>
              <a:rPr lang="en-GB" sz="1400" dirty="0">
                <a:ea typeface="SimSun" panose="02010600030101010101" pitchFamily="2" charset="-122"/>
              </a:rPr>
              <a:t> design is that it should guarantee that CRS muting is fully transparent to legacy UE and will not cause any degradation to legacy UE</a:t>
            </a:r>
            <a:r>
              <a:rPr lang="en-GB" sz="1400" dirty="0" smtClean="0">
                <a:ea typeface="SimSun" panose="02010600030101010101" pitchFamily="2" charset="-122"/>
              </a:rPr>
              <a:t>.</a:t>
            </a:r>
          </a:p>
          <a:p>
            <a:pPr marL="742950" lvl="1" indent="-285750" algn="just" hangingPunct="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ea typeface="SimSun" panose="02010600030101010101" pitchFamily="2" charset="-122"/>
              </a:rPr>
              <a:t>Legacy UE means the R14-and-earlier UE.</a:t>
            </a:r>
          </a:p>
          <a:p>
            <a:pPr marL="285750" lvl="1" indent="-285750" algn="just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GB" sz="1400" dirty="0">
                <a:ea typeface="SimSun" panose="02010600030101010101" pitchFamily="2" charset="-122"/>
              </a:rPr>
              <a:t>The warm-up and cool-down </a:t>
            </a:r>
            <a:r>
              <a:rPr lang="en-GB" sz="1400" dirty="0" err="1">
                <a:ea typeface="SimSun" panose="02010600030101010101" pitchFamily="2" charset="-122"/>
              </a:rPr>
              <a:t>subframe</a:t>
            </a:r>
            <a:r>
              <a:rPr lang="en-GB" sz="1400" dirty="0">
                <a:ea typeface="SimSun" panose="02010600030101010101" pitchFamily="2" charset="-122"/>
              </a:rPr>
              <a:t> design for RACH and SI reading shall be </a:t>
            </a:r>
            <a:r>
              <a:rPr lang="en-GB" sz="1400" dirty="0" smtClean="0">
                <a:ea typeface="SimSun" panose="02010600030101010101" pitchFamily="2" charset="-122"/>
              </a:rPr>
              <a:t>release independent.</a:t>
            </a:r>
          </a:p>
          <a:p>
            <a:pPr marL="285750" lvl="1" indent="-285750" algn="just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dirty="0" smtClean="0">
              <a:ea typeface="SimSun" panose="02010600030101010101" pitchFamily="2" charset="-122"/>
            </a:endParaRPr>
          </a:p>
          <a:p>
            <a:pPr marL="285750" lvl="1" indent="-285750" algn="just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GB" dirty="0">
              <a:ea typeface="SimSun" panose="02010600030101010101" pitchFamily="2" charset="-122"/>
            </a:endParaRPr>
          </a:p>
          <a:p>
            <a:pPr marL="285750" indent="-285750" algn="just" hangingPunct="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endParaRPr lang="en-US" dirty="0">
              <a:effectLst/>
              <a:ea typeface="SimSun" panose="02010600030101010101" pitchFamily="2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736232"/>
              </p:ext>
            </p:extLst>
          </p:nvPr>
        </p:nvGraphicFramePr>
        <p:xfrm>
          <a:off x="866219" y="2780928"/>
          <a:ext cx="7704855" cy="31288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56608"/>
                <a:gridCol w="1401807"/>
                <a:gridCol w="1558171"/>
                <a:gridCol w="1421443"/>
                <a:gridCol w="1766826"/>
              </a:tblGrid>
              <a:tr h="2678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Scenario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Mode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Warm-up subframes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Cool-down </a:t>
                      </a:r>
                      <a:r>
                        <a:rPr lang="en-US" sz="1050" dirty="0" err="1">
                          <a:effectLst/>
                        </a:rPr>
                        <a:t>subframes</a:t>
                      </a:r>
                      <a:r>
                        <a:rPr lang="en-US" sz="1050" dirty="0">
                          <a:effectLst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Other full BW CRS occasions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78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All configured paging occasions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IDLE, 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All paging occasions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017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SI acquisition (SIB1 and SI-window) 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IDLE, 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All SI reading windows(incl. SIB1 and all other SIBs)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78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Prior to RA transmission occasions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IDLE, 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In Connected mode from RAR window to HO complete;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In IDLE mode, from RAR window to RRC configuration complete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678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Msg2 monitoring duration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IDLE, 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17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Msg4 monitoring duration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IDLE, 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39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On-duration of CDRX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During active time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356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SR over PUCCH in CDRX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6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 smtClean="0">
                          <a:effectLst/>
                        </a:rPr>
                        <a:t>1 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From UE SR-over-PUCCH to the corresponding UL grant reception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017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RSTD measurement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CONNECTED</a:t>
                      </a:r>
                      <a:endParaRPr lang="en-US" sz="1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6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200" dirty="0" smtClean="0">
                          <a:effectLst/>
                        </a:rPr>
                        <a:t>0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All RSTD measurement occasions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59935" y="2435497"/>
            <a:ext cx="401904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Table 1. Warm-up and cool-down mechanism summary for legacy UE </a:t>
            </a:r>
            <a:endParaRPr kumimoji="0" lang="en-GB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6269</TotalTime>
  <Words>220</Words>
  <Application>Microsoft Office PowerPoint</Application>
  <PresentationFormat>On-screen Show (4:3)</PresentationFormat>
  <Paragraphs>59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ＭＳ Ｐゴシック</vt:lpstr>
      <vt:lpstr>SimSun</vt:lpstr>
      <vt:lpstr>Arial</vt:lpstr>
      <vt:lpstr>Calibri</vt:lpstr>
      <vt:lpstr>Times New Roman</vt:lpstr>
      <vt:lpstr>Wingdings</vt:lpstr>
      <vt:lpstr>Office テーマ</vt:lpstr>
      <vt:lpstr>Wayforward on NW based CRS-IM RRM for Legacy UE</vt:lpstr>
      <vt:lpstr>Warm-up and cool-down mechanism for legacy UE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261</cp:revision>
  <dcterms:created xsi:type="dcterms:W3CDTF">2017-01-18T16:32:26Z</dcterms:created>
  <dcterms:modified xsi:type="dcterms:W3CDTF">2018-04-06T20:06:47Z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675d1782-5c80-40b8-8b89-80a07bfcac83</vt:lpwstr>
  </property>
  <property fmtid="{D5CDD505-2E9C-101B-9397-08002B2CF9AE}" pid="4" name="CTP_TimeStamp">
    <vt:lpwstr>2018-04-06 20:06:47Z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