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9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Beam Switching Delay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56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RAN#86</a:t>
            </a:r>
          </a:p>
          <a:p>
            <a:r>
              <a:rPr lang="en-GB" altLang="ja-JP" dirty="0"/>
              <a:t>Athens, Greece, February 26</a:t>
            </a:r>
            <a:r>
              <a:rPr lang="en-GB" altLang="ja-JP" baseline="30000" dirty="0"/>
              <a:t>th</a:t>
            </a:r>
            <a:r>
              <a:rPr lang="en-GB" altLang="ja-JP" dirty="0"/>
              <a:t>-March 2</a:t>
            </a:r>
            <a:r>
              <a:rPr lang="en-GB" altLang="ja-JP" baseline="30000" dirty="0"/>
              <a:t>nd</a:t>
            </a:r>
            <a:r>
              <a:rPr lang="en-GB" altLang="ja-JP" dirty="0"/>
              <a:t> ,2018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R4-1803525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602F8-3429-44D0-AD1D-3184461F5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00D10-C4CF-4993-BCCF-895609E02F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Based on the potential problem raised in R4-1802378, R</a:t>
            </a:r>
            <a:r>
              <a:rPr kumimoji="1" lang="en-US" altLang="ja-JP" dirty="0"/>
              <a:t>AN4 should study:</a:t>
            </a:r>
          </a:p>
          <a:p>
            <a:pPr lvl="1"/>
            <a:r>
              <a:rPr lang="en-US" altLang="ja-JP" dirty="0"/>
              <a:t>The dependence of beam switching delay on UE antenna implementation</a:t>
            </a:r>
          </a:p>
          <a:p>
            <a:pPr lvl="1"/>
            <a:r>
              <a:rPr lang="en-US" altLang="ja-JP" dirty="0"/>
              <a:t>The relation between beam switching delay and UE power consumption for different </a:t>
            </a:r>
            <a:r>
              <a:rPr lang="en-US" altLang="ja-JP"/>
              <a:t>UE implementations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96143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5899</TotalTime>
  <Words>64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WF Beam Switching Delay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271</cp:revision>
  <dcterms:created xsi:type="dcterms:W3CDTF">2017-01-18T16:32:26Z</dcterms:created>
  <dcterms:modified xsi:type="dcterms:W3CDTF">2018-03-02T13:45:25Z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