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258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6" d="100"/>
          <a:sy n="86" d="100"/>
        </p:scale>
        <p:origin x="135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WF on BS demodulation for </a:t>
            </a:r>
            <a:r>
              <a:rPr lang="en-US" altLang="zh-CN" sz="4000" dirty="0" err="1"/>
              <a:t>sTTI</a:t>
            </a:r>
            <a:r>
              <a:rPr lang="en-US" altLang="zh-CN" sz="4000" dirty="0"/>
              <a:t> and PT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Ericsson, Huawei, Nokia 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9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altLang="zh-CN" sz="1800" b="1" dirty="0"/>
              <a:t>Athens</a:t>
            </a:r>
            <a:r>
              <a:rPr lang="it-IT" sz="1800" b="1" dirty="0"/>
              <a:t>,</a:t>
            </a:r>
            <a:r>
              <a:rPr lang="en-US" altLang="zh-CN" sz="1800" b="1" dirty="0"/>
              <a:t>Greece</a:t>
            </a:r>
            <a:r>
              <a:rPr lang="it-IT" sz="1800" b="1" dirty="0"/>
              <a:t>, 26 Feb – 2 Mar 2018</a:t>
            </a:r>
            <a:endParaRPr lang="en-US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R4-1803102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0C023-D7DC-4C53-A3F7-F6A8AD2F0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Simulation Assumption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B94782-6093-4D62-8B06-7F0D5F650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DCEDEA-26A0-4901-A90B-AED614AC8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492572"/>
              </p:ext>
            </p:extLst>
          </p:nvPr>
        </p:nvGraphicFramePr>
        <p:xfrm>
          <a:off x="2209800" y="1606590"/>
          <a:ext cx="5257800" cy="39029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208">
                  <a:extLst>
                    <a:ext uri="{9D8B030D-6E8A-4147-A177-3AD203B41FA5}">
                      <a16:colId xmlns:a16="http://schemas.microsoft.com/office/drawing/2014/main" val="2760540829"/>
                    </a:ext>
                  </a:extLst>
                </a:gridCol>
                <a:gridCol w="2815592">
                  <a:extLst>
                    <a:ext uri="{9D8B030D-6E8A-4147-A177-3AD203B41FA5}">
                      <a16:colId xmlns:a16="http://schemas.microsoft.com/office/drawing/2014/main" val="3444703304"/>
                    </a:ext>
                  </a:extLst>
                </a:gridCol>
              </a:tblGrid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Parameter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Value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50578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Number of Tx antennas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5359842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Number of Rx antennas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2, 4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4539673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Propagation condition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EPA5</a:t>
                      </a:r>
                      <a:endParaRPr lang="en-US" sz="1000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2146816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Cyclic prefix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8468675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Reference receiver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MRC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4516709"/>
                  </a:ext>
                </a:extLst>
              </a:tr>
              <a:tr h="389153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Channel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</a:rPr>
                        <a:t>[5 MHz],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</a:rPr>
                        <a:t>10 MHz, 15 MHz, 20 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3475565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TTI length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err="1">
                          <a:effectLst/>
                        </a:rPr>
                        <a:t>S</a:t>
                      </a:r>
                      <a:r>
                        <a:rPr lang="en-US" sz="1000" dirty="0" err="1">
                          <a:effectLst/>
                        </a:rPr>
                        <a:t>ubslot</a:t>
                      </a:r>
                      <a:r>
                        <a:rPr lang="en-US" sz="1000" dirty="0">
                          <a:effectLst/>
                        </a:rPr>
                        <a:t> TTI</a:t>
                      </a:r>
                      <a:endParaRPr lang="en-US" sz="1000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2984279"/>
                  </a:ext>
                </a:extLst>
              </a:tr>
              <a:tr h="389153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Number of OFDM-symbols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strike="noStrike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Subslot</a:t>
                      </a:r>
                      <a:r>
                        <a:rPr lang="en-US" sz="1000" dirty="0">
                          <a:effectLst/>
                        </a:rPr>
                        <a:t> TTI: 2 and 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9841379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Fraction of maximum throughput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70 %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6330061"/>
                  </a:ext>
                </a:extLst>
              </a:tr>
              <a:tr h="389153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Maximum number of HARQ transmissions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5941805"/>
                  </a:ext>
                </a:extLst>
              </a:tr>
              <a:tr h="389153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DMRS configuration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IFDMA is not configured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6590337"/>
                  </a:ext>
                </a:extLst>
              </a:tr>
              <a:tr h="389153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HARQ processes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267141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RV sequence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0, 2, 3, 1, 0, 2, 3, 1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514665"/>
                  </a:ext>
                </a:extLst>
              </a:tr>
              <a:tr h="189837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Modulation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16QAM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742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8815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B7515-C0AD-4AA6-95C9-D52089288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DMRS pattern for PUSCH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8D81C-8A36-4C1B-AD27-A6C08DB38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For subslot-based PUSCH</a:t>
            </a:r>
          </a:p>
          <a:p>
            <a:pPr lvl="1" algn="just"/>
            <a:r>
              <a:rPr lang="en-US" altLang="zh-CN" dirty="0"/>
              <a:t>Option 1: </a:t>
            </a:r>
          </a:p>
          <a:p>
            <a:pPr lvl="2" algn="just"/>
            <a:r>
              <a:rPr lang="en-US" altLang="zh-CN" dirty="0"/>
              <a:t>With DMRS sharing  </a:t>
            </a:r>
            <a:r>
              <a:rPr lang="en-US" dirty="0"/>
              <a:t>RDD DD </a:t>
            </a:r>
            <a:r>
              <a:rPr lang="en-US" dirty="0" err="1"/>
              <a:t>DD</a:t>
            </a:r>
            <a:r>
              <a:rPr lang="en-US" dirty="0"/>
              <a:t> RD DD RDD</a:t>
            </a:r>
            <a:endParaRPr lang="en-US" altLang="zh-CN" dirty="0"/>
          </a:p>
          <a:p>
            <a:pPr lvl="1" algn="just"/>
            <a:r>
              <a:rPr lang="en-US" altLang="zh-CN" dirty="0"/>
              <a:t>Option 2: </a:t>
            </a:r>
            <a:endParaRPr lang="en-US" dirty="0"/>
          </a:p>
          <a:p>
            <a:pPr lvl="2" algn="just"/>
            <a:r>
              <a:rPr lang="en-US" altLang="zh-CN" dirty="0"/>
              <a:t>With DMRS sharing: RDD DD|R RD DD|R RD RDD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C70CD-82C6-4A58-BF11-6F7A7EFD7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8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903E-64B8-42B7-820F-A703A52EE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UCI on </a:t>
            </a:r>
            <a:r>
              <a:rPr lang="en-US" altLang="zh-CN" dirty="0" err="1"/>
              <a:t>sPUSCH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7DB0A-2802-4535-9ECB-181657182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Not define performance requirements for UCI on </a:t>
            </a:r>
            <a:r>
              <a:rPr lang="en-US" altLang="zh-CN" dirty="0" err="1"/>
              <a:t>sPUSCH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621E-6FB6-401B-9412-E10B26F5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329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70BB5-F78E-4C70-A20A-95C1C7D5C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sPUCCH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F2BD9-5C8A-42BE-BD12-53A72D920E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For </a:t>
            </a:r>
            <a:r>
              <a:rPr lang="en-US" altLang="zh-CN" dirty="0" err="1"/>
              <a:t>subslot</a:t>
            </a:r>
            <a:r>
              <a:rPr lang="en-US" altLang="zh-CN" dirty="0"/>
              <a:t>-based</a:t>
            </a:r>
          </a:p>
          <a:p>
            <a:pPr lvl="1"/>
            <a:r>
              <a:rPr lang="en-US" altLang="zh-CN" dirty="0"/>
              <a:t>Define performance requirements for format 1a</a:t>
            </a:r>
            <a:endParaRPr lang="en-US" altLang="zh-CN" strike="sngStrike" dirty="0"/>
          </a:p>
          <a:p>
            <a:pPr lvl="2"/>
            <a:r>
              <a:rPr lang="pt-BR" altLang="zh-CN" dirty="0"/>
              <a:t>1-bit HARQ-ACK w/o SR </a:t>
            </a:r>
            <a:r>
              <a:rPr lang="en-US" altLang="zh-CN" dirty="0"/>
              <a:t>is assumed in the test setup</a:t>
            </a:r>
          </a:p>
          <a:p>
            <a:pPr lvl="2"/>
            <a:r>
              <a:rPr lang="en-US" altLang="zh-CN" dirty="0"/>
              <a:t>Use Ack/</a:t>
            </a:r>
            <a:r>
              <a:rPr lang="en-US" altLang="zh-CN" dirty="0" err="1"/>
              <a:t>Nack</a:t>
            </a:r>
            <a:r>
              <a:rPr lang="en-US" altLang="zh-CN" dirty="0"/>
              <a:t> performance as the test metric</a:t>
            </a:r>
          </a:p>
          <a:p>
            <a:pPr lvl="1"/>
            <a:r>
              <a:rPr lang="en-US" altLang="zh-CN" dirty="0"/>
              <a:t>Define performance requirements for format 4</a:t>
            </a:r>
          </a:p>
          <a:p>
            <a:pPr lvl="2"/>
            <a:r>
              <a:rPr lang="en-US" altLang="zh-CN" dirty="0"/>
              <a:t>In the test setup it is assumed:</a:t>
            </a:r>
          </a:p>
          <a:p>
            <a:pPr lvl="3"/>
            <a:r>
              <a:rPr lang="en-US" altLang="zh-CN" dirty="0"/>
              <a:t>[3 bits with 2 PRBs]</a:t>
            </a:r>
          </a:p>
          <a:p>
            <a:pPr lvl="2"/>
            <a:r>
              <a:rPr lang="en-US" altLang="zh-CN" dirty="0"/>
              <a:t>Use ACK/NACK performance as the test metric</a:t>
            </a:r>
          </a:p>
          <a:p>
            <a:pPr lvl="1"/>
            <a:r>
              <a:rPr lang="en-US" altLang="zh-CN" dirty="0"/>
              <a:t>Test method</a:t>
            </a:r>
          </a:p>
          <a:p>
            <a:pPr lvl="2"/>
            <a:r>
              <a:rPr lang="en-US" altLang="zh-CN" dirty="0"/>
              <a:t>In the test, 2/3 OS are transmitted consecutively follow RAN1 spec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6DC04-C442-4052-B447-BA3E3B24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2341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66EEDB98-F073-460B-B9B0-9643F9FE785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16244</TotalTime>
  <Words>241</Words>
  <Application>Microsoft Office PowerPoint</Application>
  <PresentationFormat>On-screen Show (4:3)</PresentationFormat>
  <Paragraphs>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Theme</vt:lpstr>
      <vt:lpstr>WF on BS demodulation for sTTI and PT</vt:lpstr>
      <vt:lpstr>General Simulation Assumption</vt:lpstr>
      <vt:lpstr>DMRS pattern for PUSCH</vt:lpstr>
      <vt:lpstr>UCI on sPUSCH</vt:lpstr>
      <vt:lpstr>sPUCCH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1159</cp:revision>
  <dcterms:created xsi:type="dcterms:W3CDTF">2013-05-13T16:02:00Z</dcterms:created>
  <dcterms:modified xsi:type="dcterms:W3CDTF">2018-03-01T15:10:00Z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1519710534</vt:lpwstr>
  </property>
  <property fmtid="{D5CDD505-2E9C-101B-9397-08002B2CF9AE}" pid="17" name="_2015_ms_pID_725343">
    <vt:lpwstr>(2)fYd3Ka3VVwOYaaN+U49SLq7cLIgXcZCrfLnBy6kOVDwxmWwEZJMJxAT3UNyFnQSGrYQKhN/H
+EpUEpeiTpiJYGmrey9/0Wzg5kK127HllVB6G4qO2eYy8C1B5mu59xnJq1gqXVOrLo0qxCM9
gQ9ItDNZ9MD4gcAX8S4kTmAiz+15LMq28IcjbBCqxnP44BGltCKxL7JRquv5OshyGCheycOh
+Yd6AtKZ3zAYFs6D2U</vt:lpwstr>
  </property>
  <property fmtid="{D5CDD505-2E9C-101B-9397-08002B2CF9AE}" pid="18" name="_2015_ms_pID_7253431">
    <vt:lpwstr>D9hmaN+3vGoQXKgaQseheYo9+7ZHWENjAcU+vnPe2VNWhr8/h/XtSf
neIrwylig/D/M/82Gke5cwvEFdu3OHvGnKhE9+kEVXleEAt7k63wpwDuDsNaTaXF8WDIJXUR
0QB9+C7E52jh3EvwusDGy/9SzLq8EJkdTC3zlGxkAy0P2IDP0+PefaZ/mBPR7a6d21BE3Igl
U7Sagdq4iDe7hWz6</vt:lpwstr>
  </property>
</Properties>
</file>