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8" r:id="rId5"/>
    <p:sldId id="273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UE RF requirements for intra-band contiguous NR CA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FR</a:t>
            </a:r>
            <a:r>
              <a:rPr lang="en-US" altLang="ja-JP" sz="40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</a:p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Intel Corporation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Greece, 26</a:t>
            </a:r>
            <a:r>
              <a:rPr lang="ja-JP" alt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Feb.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–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Mar.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R4-1803367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intra contiguous NR CA in FR2, Tx requirement were proposed[1]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comments were raised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1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Need to clarify definition of below requirements, i.e. , to clarify whether each requirement targets power measured over each component carrier or all component carriers.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2: Note that companies need to evaluate MPR values for below requirements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General spectrum emission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mask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Adjacent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channel leakage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ratio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Spurious emissions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400" y="1484784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We clarify the proposal as below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As with the LTE CA, UE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 for 2UL intra-band contiguous NR CA for NR bands in </a:t>
            </a:r>
            <a:r>
              <a:rPr lang="en-US" altLang="ja-JP" sz="1600" b="1" strike="dblStrike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FR1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FR2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measured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over all component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carriers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which means  aggregated power of all component carriers, and the aggregated output power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 the same requirement as that of single carrier.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3"/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</a:t>
            </a:r>
            <a:r>
              <a:rPr lang="ja-JP" altLang="en-US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PC3 in intra-band contiguous CA is 20+20 dBm</a:t>
            </a:r>
          </a:p>
          <a:p>
            <a:pPr lvl="3"/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</a:t>
            </a:r>
            <a:r>
              <a:rPr lang="ja-JP" altLang="en-US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PC2 </a:t>
            </a:r>
            <a:r>
              <a:rPr lang="en-US" altLang="ja-JP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intra-band contiguous CA is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23+23 </a:t>
            </a:r>
            <a:r>
              <a:rPr lang="en-US" altLang="ja-JP" sz="1600" b="1" strike="dblStrike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endParaRPr lang="en-US" altLang="ja-JP" sz="1600" b="1" strike="dblStrike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As with the LTE CA,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 for UL intra-band contiguous NR CA for NR bands in FR2 should follow the mean power of -35 </a:t>
            </a:r>
            <a:r>
              <a:rPr lang="en-US" altLang="ja-JP" sz="1600" b="1" dirty="0" err="1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per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CC, where transmit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OFF power is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the mean power per component carrier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when the transmitter is OFF on all component carriers.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3: Occupied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bandwidth for UL intra-band contiguous NR CA for NR bands in FR2 should follow the same requirement of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single-carrier, where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 is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a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 of the bandwidth containing 99 % of the total integrated power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of the transmitted spectrum. </a:t>
            </a:r>
          </a:p>
          <a:p>
            <a:pPr lvl="2"/>
            <a:endParaRPr lang="en-US" altLang="ja-JP" sz="16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200" b="1" dirty="0" smtClean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forward: Comment 1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9476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35360" y="1196752"/>
            <a:ext cx="106571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Proposals in [1] as below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4: Spectrum emission mask for UL intra-band contiguous NR CA for NR bands in FR2 should be specified with the requirement as shown in Figure 1.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5: Adjacent Channel Leakage power Ratio for UL intra-band contiguous NR CA for NR bands in FR2 should shall be higher than 17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for n257 and n258 and 16dBc for n259.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6: Spurious emissions for UL intra-band contiguous NR CA for NR bands in FR2 should follow the same requirements as those of single-carrier.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7: Transmit intermodulation for 2UL intra-band contiguous NR CA for NR bands in FR2 doesn’t need to be specified.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8: Other Tx requirements should be further discussed and completed in the next meeting at the latest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5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forward: Comment 2</a:t>
            </a:r>
            <a:endParaRPr lang="sv-SE" sz="3600" baseline="-25000" dirty="0"/>
          </a:p>
        </p:txBody>
      </p:sp>
      <p:sp>
        <p:nvSpPr>
          <p:cNvPr id="28" name="正方形/長方形 27"/>
          <p:cNvSpPr/>
          <p:nvPr/>
        </p:nvSpPr>
        <p:spPr>
          <a:xfrm>
            <a:off x="335360" y="1412776"/>
            <a:ext cx="10657184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Based on agreements,</a:t>
            </a:r>
            <a:r>
              <a:rPr lang="en-US" altLang="ja-JP" sz="20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strike="dblStrike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20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n257</a:t>
            </a:r>
            <a:r>
              <a:rPr lang="en-US" altLang="ja-JP" sz="20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for 2DL/1UL intra contiguous NR CA in FR2 should be captured in the draft CR RAN4 #86.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2000" b="1" dirty="0" smtClean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0">
              <a:spcBef>
                <a:spcPct val="20000"/>
              </a:spcBef>
            </a:pPr>
            <a:endParaRPr lang="en-US" altLang="ja-JP" sz="24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strike="dblStrike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2DL/2UL </a:t>
            </a:r>
            <a:r>
              <a:rPr lang="en-US" altLang="ja-JP" sz="2000" b="1" strike="dblStrike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intra contiguous NR CA in </a:t>
            </a:r>
            <a:r>
              <a:rPr lang="en-US" altLang="ja-JP" sz="2000" b="1" strike="dblStrike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 should be introduced in Rel-15.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evaluate MPR values based on agreements 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by </a:t>
            </a:r>
            <a:r>
              <a:rPr lang="en-US" altLang="ja-JP" sz="1600" b="1" strike="dblStrike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next RAN4 meeting, since MPR values are needed to specify 2DL/2UL intra contiguous NR CA</a:t>
            </a:r>
            <a:r>
              <a:rPr lang="en-US" altLang="ja-JP" sz="1600" b="1" strike="dblStrike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strike="dblStrike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that squire bracket values can be adopted </a:t>
            </a:r>
            <a:r>
              <a:rPr lang="en-US" altLang="ja-JP" sz="1600" b="1" strike="dblStrike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Rel-15 </a:t>
            </a:r>
            <a:r>
              <a:rPr lang="en-US" altLang="ja-JP" sz="1600" b="1" strike="dblStrike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can be revised if the values need to be changed. </a:t>
            </a:r>
            <a:endParaRPr lang="en-US" altLang="ja-JP" sz="1600" b="1" strike="dbl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R4-182710,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intra-band contiguous NR CA for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FR2, NTT DOCOMO, INC.</a:t>
            </a:r>
          </a:p>
          <a:p>
            <a:pPr marL="0" indent="0">
              <a:buNone/>
            </a:pP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4118</TotalTime>
  <Words>576</Words>
  <Application>Microsoft Office PowerPoint</Application>
  <PresentationFormat>ワイド画面</PresentationFormat>
  <Paragraphs>47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 UI</vt:lpstr>
      <vt:lpstr>ＭＳ Ｐゴシック</vt:lpstr>
      <vt:lpstr>Arial</vt:lpstr>
      <vt:lpstr>Calibri</vt:lpstr>
      <vt:lpstr>Office テーマ</vt:lpstr>
      <vt:lpstr>WF on UE RF requirements for intra-band contiguous NR CA in FR2</vt:lpstr>
      <vt:lpstr>Background</vt:lpstr>
      <vt:lpstr>Way forward: Comment 1</vt:lpstr>
      <vt:lpstr>Way forward</vt:lpstr>
      <vt:lpstr>Way forward: Comment 2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352</cp:revision>
  <dcterms:created xsi:type="dcterms:W3CDTF">2017-06-28T16:38:30Z</dcterms:created>
  <dcterms:modified xsi:type="dcterms:W3CDTF">2018-03-02T08:05:31Z</dcterms:modified>
</cp:coreProperties>
</file>