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75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 varScale="1">
        <p:scale>
          <a:sx n="59" d="100"/>
          <a:sy n="59" d="100"/>
        </p:scale>
        <p:origin x="96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3/2/2018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nn-NO" dirty="0">
                <a:ea typeface="+mj-ea"/>
              </a:rPr>
              <a:t>WF on NR sych raster</a:t>
            </a:r>
            <a:br>
              <a:rPr lang="nn-NO" dirty="0">
                <a:ea typeface="+mj-ea"/>
              </a:rPr>
            </a:br>
            <a:endParaRPr lang="en-US" noProof="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7.3.2.</a:t>
            </a:r>
            <a:r>
              <a:rPr lang="en-US" altLang="sv-SE" sz="3000" b="1" dirty="0">
                <a:solidFill>
                  <a:schemeClr val="tx1"/>
                </a:solidFill>
              </a:rPr>
              <a:t>3</a:t>
            </a:r>
            <a:endParaRPr lang="en-US" altLang="sv-SE" sz="30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Ericsson, Huawei, Intel</a:t>
            </a:r>
            <a:r>
              <a:rPr lang="en-US" altLang="sv-SE" sz="3000" noProof="0">
                <a:solidFill>
                  <a:schemeClr val="tx1"/>
                </a:solidFill>
              </a:rPr>
              <a:t>, Samsung, LG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#86  				Tdoc R4-1803438</a:t>
            </a: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Athens, Greece, 26 February – 2 March 2018</a:t>
            </a:r>
          </a:p>
          <a:p>
            <a:pPr>
              <a:buNone/>
            </a:pP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Based on input to RAN4#86, two main proposals are distinguished for SS raster shift:</a:t>
            </a:r>
          </a:p>
          <a:p>
            <a:pPr lvl="1"/>
            <a:r>
              <a:rPr lang="en-US" sz="2400" dirty="0"/>
              <a:t>Small shift (5 or 10 kHz) with RMSI signaling</a:t>
            </a:r>
          </a:p>
          <a:p>
            <a:pPr lvl="1"/>
            <a:r>
              <a:rPr lang="en-US" sz="2400" dirty="0"/>
              <a:t>Large shift (70-100 kHz) without RMSI signaling (Number of raster scans implementation dependent)</a:t>
            </a:r>
          </a:p>
          <a:p>
            <a:r>
              <a:rPr lang="en-US" sz="2800" dirty="0"/>
              <a:t>In RAN4 discussions during RAN4#86, the following two options were identified</a:t>
            </a:r>
          </a:p>
          <a:p>
            <a:pPr lvl="1"/>
            <a:r>
              <a:rPr lang="en-US" sz="2400" b="1" dirty="0"/>
              <a:t>Option 1:</a:t>
            </a:r>
            <a:r>
              <a:rPr lang="en-US" sz="2400" dirty="0"/>
              <a:t> Larger shift without signaling</a:t>
            </a:r>
          </a:p>
          <a:p>
            <a:pPr lvl="1"/>
            <a:r>
              <a:rPr lang="en-US" sz="2400" b="1" dirty="0"/>
              <a:t>Option 2:</a:t>
            </a:r>
            <a:r>
              <a:rPr lang="en-US" sz="2400" dirty="0"/>
              <a:t> Change distance between SS entries with small shift which requires singling</a:t>
            </a:r>
          </a:p>
          <a:p>
            <a:pPr lvl="1"/>
            <a:endParaRPr 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0A8F9-A503-4FF5-A8E3-9F5D0B12A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Way-forward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235335-5306-4050-8E5B-3EC8CF3BE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SS raster is revised according to Option 1:</a:t>
            </a:r>
          </a:p>
          <a:p>
            <a:pPr lvl="1"/>
            <a:r>
              <a:rPr lang="en-US" dirty="0"/>
              <a:t>Large shift is used for the SS raster in re-farming bands in the range of 70 – 100 kHz.</a:t>
            </a:r>
          </a:p>
          <a:p>
            <a:pPr lvl="1"/>
            <a:r>
              <a:rPr lang="en-US" dirty="0"/>
              <a:t>No RMSI signaling is defined for </a:t>
            </a:r>
            <a:r>
              <a:rPr lang="en-US"/>
              <a:t>the shift.</a:t>
            </a:r>
            <a:endParaRPr lang="en-US" dirty="0"/>
          </a:p>
          <a:p>
            <a:pPr lvl="1"/>
            <a:r>
              <a:rPr lang="en-US" dirty="0"/>
              <a:t>Companies are encouraged to study and contribute on the details of the large raster shift.</a:t>
            </a:r>
          </a:p>
          <a:p>
            <a:pPr lvl="1"/>
            <a:r>
              <a:rPr lang="en-US" dirty="0"/>
              <a:t>Detailed decision on the exact shift is made at RAN4#86bis. </a:t>
            </a:r>
          </a:p>
        </p:txBody>
      </p:sp>
    </p:spTree>
    <p:extLst>
      <p:ext uri="{BB962C8B-B14F-4D97-AF65-F5344CB8AC3E}">
        <p14:creationId xmlns:p14="http://schemas.microsoft.com/office/powerpoint/2010/main" val="2996984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29808</TotalTime>
  <Words>158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宋体</vt:lpstr>
      <vt:lpstr>Arial</vt:lpstr>
      <vt:lpstr>Calibri</vt:lpstr>
      <vt:lpstr>Office 主题</vt:lpstr>
      <vt:lpstr>WF on NR sych raster </vt:lpstr>
      <vt:lpstr>Background</vt:lpstr>
      <vt:lpstr>Way-forward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</cp:lastModifiedBy>
  <cp:revision>286</cp:revision>
  <dcterms:created xsi:type="dcterms:W3CDTF">2014-03-20T14:32:54Z</dcterms:created>
  <dcterms:modified xsi:type="dcterms:W3CDTF">2018-03-02T14:05:34Z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