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70" d="100"/>
          <a:sy n="70" d="100"/>
        </p:scale>
        <p:origin x="42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099B2-835D-4D7B-8E59-E5888A6BE21C}" type="datetimeFigureOut">
              <a:rPr lang="en-US" smtClean="0"/>
              <a:t>03/01/18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528A-FEC8-4C81-B21F-2B3853CACE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0158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099B2-835D-4D7B-8E59-E5888A6BE21C}" type="datetimeFigureOut">
              <a:rPr lang="en-US" smtClean="0"/>
              <a:t>03/01/18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528A-FEC8-4C81-B21F-2B3853CACE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600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099B2-835D-4D7B-8E59-E5888A6BE21C}" type="datetimeFigureOut">
              <a:rPr lang="en-US" smtClean="0"/>
              <a:t>03/01/18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528A-FEC8-4C81-B21F-2B3853CACE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785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099B2-835D-4D7B-8E59-E5888A6BE21C}" type="datetimeFigureOut">
              <a:rPr lang="en-US" smtClean="0"/>
              <a:t>03/01/18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528A-FEC8-4C81-B21F-2B3853CACE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126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099B2-835D-4D7B-8E59-E5888A6BE21C}" type="datetimeFigureOut">
              <a:rPr lang="en-US" smtClean="0"/>
              <a:t>03/01/18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528A-FEC8-4C81-B21F-2B3853CACE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136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099B2-835D-4D7B-8E59-E5888A6BE21C}" type="datetimeFigureOut">
              <a:rPr lang="en-US" smtClean="0"/>
              <a:t>03/01/18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528A-FEC8-4C81-B21F-2B3853CACE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069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099B2-835D-4D7B-8E59-E5888A6BE21C}" type="datetimeFigureOut">
              <a:rPr lang="en-US" smtClean="0"/>
              <a:t>03/01/18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528A-FEC8-4C81-B21F-2B3853CACE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6084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099B2-835D-4D7B-8E59-E5888A6BE21C}" type="datetimeFigureOut">
              <a:rPr lang="en-US" smtClean="0"/>
              <a:t>03/01/18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528A-FEC8-4C81-B21F-2B3853CACE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358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099B2-835D-4D7B-8E59-E5888A6BE21C}" type="datetimeFigureOut">
              <a:rPr lang="en-US" smtClean="0"/>
              <a:t>03/01/18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528A-FEC8-4C81-B21F-2B3853CACE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188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099B2-835D-4D7B-8E59-E5888A6BE21C}" type="datetimeFigureOut">
              <a:rPr lang="en-US" smtClean="0"/>
              <a:t>03/01/18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528A-FEC8-4C81-B21F-2B3853CACE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236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099B2-835D-4D7B-8E59-E5888A6BE21C}" type="datetimeFigureOut">
              <a:rPr lang="en-US" smtClean="0"/>
              <a:t>03/01/18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528A-FEC8-4C81-B21F-2B3853CACE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324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A099B2-835D-4D7B-8E59-E5888A6BE21C}" type="datetimeFigureOut">
              <a:rPr lang="en-US" smtClean="0"/>
              <a:t>03/01/18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EB528A-FEC8-4C81-B21F-2B3853CACE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889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Way forward on Propagation Model for Demodulation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95663" y="4757069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rgbClr val="898989"/>
                </a:solidFill>
              </a:rPr>
              <a:t>Intel, CATR, Spirent, Rohde &amp; Schwarz, Keysight </a:t>
            </a:r>
            <a:r>
              <a:rPr lang="en-US" sz="2800" dirty="0" err="1">
                <a:solidFill>
                  <a:srgbClr val="898989"/>
                </a:solidFill>
              </a:rPr>
              <a:t>Technoogies</a:t>
            </a:r>
            <a:endParaRPr lang="en-US" sz="2800" dirty="0">
              <a:solidFill>
                <a:srgbClr val="898989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75429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>
                <a:solidFill>
                  <a:prstClr val="black"/>
                </a:solidFill>
              </a:rPr>
              <a:t>3GPP TSG-RAN WG4 Meeting #86</a:t>
            </a:r>
            <a:br>
              <a:rPr lang="en-US" altLang="zh-CN" sz="1800" b="1" dirty="0">
                <a:solidFill>
                  <a:prstClr val="black"/>
                </a:solidFill>
              </a:rPr>
            </a:br>
            <a:r>
              <a:rPr lang="en-GB" sz="1800" b="1" dirty="0"/>
              <a:t>Athens, Greece, 26 Feb - 02 Mar 2018</a:t>
            </a:r>
            <a:endParaRPr lang="en-GB" sz="1800" b="1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0239146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de-DE" sz="1800" b="1" dirty="0"/>
              <a:t>R4-1803421</a:t>
            </a:r>
            <a:endParaRPr lang="zh-CN" altLang="en-US" sz="18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534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RAN4-AH-1801 baseband only test methodology was agreed up on for demodulation performance testing in FR2. </a:t>
            </a:r>
          </a:p>
          <a:p>
            <a:pPr lvl="1"/>
            <a:r>
              <a:rPr lang="en-US" sz="2800" dirty="0"/>
              <a:t>Proposal 1. Adopt “pure baseband” testing methodology for demodulation performance testing in FR2.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2400" dirty="0"/>
              <a:t>Assumes max rank 2 with cross polarized transmission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2400" dirty="0"/>
              <a:t>Rank 2 spatial MIMO would not be included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2400" dirty="0"/>
              <a:t>As a starting point an isotropic UE antenna pattern is assumed</a:t>
            </a:r>
          </a:p>
          <a:p>
            <a:pPr lvl="1"/>
            <a:r>
              <a:rPr lang="en-US" sz="2800" dirty="0"/>
              <a:t>Proposal 2. Methodology for RRM testing in FR2 is further discussed during the SI.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29269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b="1" i="1" dirty="0"/>
              <a:t>Proposal#1:</a:t>
            </a:r>
            <a:r>
              <a:rPr lang="en-GB" i="1" dirty="0"/>
              <a:t> Define demodulation requirements with TDL channel models</a:t>
            </a:r>
            <a:endParaRPr lang="en-GB" i="1" u="sng" dirty="0"/>
          </a:p>
          <a:p>
            <a:pPr lvl="2"/>
            <a:r>
              <a:rPr lang="en-US" u="sng" dirty="0"/>
              <a:t>The detailed TDL definition is </a:t>
            </a:r>
            <a:r>
              <a:rPr lang="en-US" u="sng" dirty="0" smtClean="0"/>
              <a:t>FFS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How the models can be emulated in the tests is FFS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GB" b="1" i="1" dirty="0" smtClean="0"/>
              <a:t>Proposal#2:</a:t>
            </a:r>
            <a:r>
              <a:rPr lang="en-GB" i="1" dirty="0" smtClean="0"/>
              <a:t> Further study the modifications necessary to channel models to capture effect of beamforming and antenna pattern </a:t>
            </a:r>
            <a:endParaRPr lang="en-US" dirty="0" smtClean="0"/>
          </a:p>
          <a:p>
            <a:r>
              <a:rPr lang="en-GB" b="1" i="1" dirty="0" smtClean="0"/>
              <a:t>Proposal#3</a:t>
            </a:r>
            <a:r>
              <a:rPr lang="en-GB" b="1" i="1" dirty="0"/>
              <a:t>:</a:t>
            </a:r>
            <a:r>
              <a:rPr lang="en-GB" i="1" dirty="0"/>
              <a:t> Further study the modifications necessary to simplify existing TDL channel models </a:t>
            </a:r>
            <a:endParaRPr lang="en-US" dirty="0"/>
          </a:p>
          <a:p>
            <a:r>
              <a:rPr lang="en-GB" b="1" i="1" strike="sngStrike" dirty="0">
                <a:solidFill>
                  <a:srgbClr val="FF0000"/>
                </a:solidFill>
              </a:rPr>
              <a:t>Proposal#4:</a:t>
            </a:r>
            <a:r>
              <a:rPr lang="en-GB" i="1" strike="sngStrike" dirty="0">
                <a:solidFill>
                  <a:srgbClr val="FF0000"/>
                </a:solidFill>
              </a:rPr>
              <a:t> Define UE performance test cases with TDL-D and TDL-E channel models; these models can be further simplified based on the outcome of studies captured in P2 and P3</a:t>
            </a:r>
            <a:endParaRPr lang="en-US" strike="sngStrike" dirty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6157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194</Words>
  <Application>Microsoft Office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SimSun</vt:lpstr>
      <vt:lpstr>Arial</vt:lpstr>
      <vt:lpstr>Calibri</vt:lpstr>
      <vt:lpstr>Calibri Light</vt:lpstr>
      <vt:lpstr>Wingdings</vt:lpstr>
      <vt:lpstr>Office Theme</vt:lpstr>
      <vt:lpstr>Way forward on Propagation Model for Demodulation</vt:lpstr>
      <vt:lpstr>Background</vt:lpstr>
      <vt:lpstr>Way Forward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Propagation Channel Model for Demodulation in FR2</dc:title>
  <dc:creator>Intel</dc:creator>
  <cp:keywords>CTPClassification=CTP_NT</cp:keywords>
  <cp:lastModifiedBy>Ioffe, Anatoliy</cp:lastModifiedBy>
  <cp:revision>10</cp:revision>
  <dcterms:created xsi:type="dcterms:W3CDTF">2018-02-21T15:15:03Z</dcterms:created>
  <dcterms:modified xsi:type="dcterms:W3CDTF">2018-03-01T17:40:08Z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df95b0c6-5c02-47a9-9047-ecd01da6a1bb</vt:lpwstr>
  </property>
  <property fmtid="{D5CDD505-2E9C-101B-9397-08002B2CF9AE}" pid="3" name="CTP_TimeStamp">
    <vt:lpwstr>2018-03-01 17:40:08Z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