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7" r:id="rId4"/>
    <p:sldId id="273" r:id="rId5"/>
    <p:sldId id="278" r:id="rId6"/>
    <p:sldId id="271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0000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>
      <p:cViewPr varScale="1">
        <p:scale>
          <a:sx n="73" d="100"/>
          <a:sy n="73" d="100"/>
        </p:scale>
        <p:origin x="72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</a:t>
            </a:r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on UE RF requirements for intra-band contiguous NR CA</a:t>
            </a:r>
            <a:b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</a:br>
            <a:r>
              <a:rPr lang="en-US" altLang="ja-JP" sz="40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FR</a:t>
            </a:r>
            <a:r>
              <a:rPr lang="en-US" altLang="ja-JP" sz="40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2</a:t>
            </a:r>
            <a:endParaRPr lang="ja-JP" altLang="en-US" sz="4000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2567608" y="3886200"/>
            <a:ext cx="7056784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NTT DOCOMO, </a:t>
            </a: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INC</a:t>
            </a: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.</a:t>
            </a:r>
          </a:p>
          <a:p>
            <a:pPr>
              <a:spcBef>
                <a:spcPct val="0"/>
              </a:spcBef>
              <a:defRPr/>
            </a:pP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Intel Corporation</a:t>
            </a:r>
            <a:endParaRPr lang="ja-JP" altLang="en-US" b="1" dirty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407368" y="188914"/>
            <a:ext cx="118942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Meeting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#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86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Athen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Greece, 26</a:t>
            </a:r>
            <a:r>
              <a:rPr lang="ja-JP" altLang="en-US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　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Feb.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–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2 Mar.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2018</a:t>
            </a:r>
            <a:endParaRPr lang="ja-JP" altLang="en-US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1005644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R4-1803358</a:t>
            </a:r>
            <a:endParaRPr lang="ja-JP" altLang="en-US" sz="1800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7403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448" y="1124745"/>
            <a:ext cx="11655200" cy="4608512"/>
          </a:xfrm>
        </p:spPr>
        <p:txBody>
          <a:bodyPr>
            <a:noAutofit/>
          </a:bodyPr>
          <a:lstStyle/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specify intra contiguous NR CA in FR2, </a:t>
            </a:r>
            <a:r>
              <a:rPr lang="en-US" altLang="ja-JP" sz="2400" b="1" dirty="0" err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Tx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requirement were proposed[1]</a:t>
            </a:r>
          </a:p>
          <a:p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the proposal, several comments were raised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Comment 1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: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Need to clarify definition of below requirements, i.e. , to clarify whether each requirement targets power measured over each component carrier or all component carriers.</a:t>
            </a:r>
          </a:p>
          <a:p>
            <a:pPr lvl="2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Maximum output power</a:t>
            </a:r>
          </a:p>
          <a:p>
            <a:pPr lvl="2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Transmit OFF power</a:t>
            </a:r>
          </a:p>
          <a:p>
            <a:pPr lvl="2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Occupied bandwidth</a:t>
            </a:r>
            <a:endParaRPr lang="en-US" altLang="ja-JP" sz="16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Comment 2: Note that companies need to evaluate MPR values for below requirements</a:t>
            </a:r>
          </a:p>
          <a:p>
            <a:pPr lvl="2"/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NR General spectrum emission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mask</a:t>
            </a:r>
          </a:p>
          <a:p>
            <a:pPr lvl="2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Adjacent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channel leakage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ratio</a:t>
            </a:r>
          </a:p>
          <a:p>
            <a:pPr lvl="2"/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Spurious emissions</a:t>
            </a:r>
            <a:endParaRPr lang="en-US" altLang="ja-JP" sz="16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2"/>
            <a:endParaRPr lang="en-US" altLang="ja-JP" sz="16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253587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400" y="1484784"/>
            <a:ext cx="11655200" cy="4608512"/>
          </a:xfrm>
        </p:spPr>
        <p:txBody>
          <a:bodyPr>
            <a:noAutofit/>
          </a:bodyPr>
          <a:lstStyle/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We clarify the proposal as below</a:t>
            </a:r>
          </a:p>
          <a:p>
            <a:pPr lvl="1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Maximum output power</a:t>
            </a:r>
          </a:p>
          <a:p>
            <a:pPr lvl="2"/>
            <a:r>
              <a:rPr lang="en-US" altLang="ja-JP" sz="1600" b="1" dirty="0" smtClean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1: As with the LTE CA, UE 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maximum output power for 2UL intra-band contiguous NR CA for NR bands in FR1 </a:t>
            </a:r>
            <a:r>
              <a:rPr lang="en-US" altLang="ja-JP" sz="1600" b="1" dirty="0" smtClean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should 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be </a:t>
            </a:r>
            <a:r>
              <a:rPr lang="en-US" altLang="ja-JP" sz="16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measured </a:t>
            </a:r>
            <a:r>
              <a:rPr lang="en-US" altLang="ja-JP" sz="16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over all component </a:t>
            </a:r>
            <a:r>
              <a:rPr lang="en-US" altLang="ja-JP" sz="16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carriers</a:t>
            </a:r>
            <a:r>
              <a:rPr lang="en-US" altLang="ja-JP" sz="1600" b="1" dirty="0" smtClean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which means  aggregated power of all component carriers, and the aggregated output power should 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follow the same requirement as that of single carrier. </a:t>
            </a:r>
            <a:endParaRPr lang="en-US" altLang="ja-JP" sz="1600" b="1" dirty="0" smtClean="0">
              <a:solidFill>
                <a:srgbClr val="3333CC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3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Ex1)</a:t>
            </a:r>
            <a:r>
              <a:rPr lang="ja-JP" altLang="en-US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PC3 in intra-band contiguous CA is 20+20 dBm</a:t>
            </a:r>
          </a:p>
          <a:p>
            <a:pPr lvl="3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Ex2)</a:t>
            </a:r>
            <a:r>
              <a:rPr lang="ja-JP" altLang="en-US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PC2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intra-band contiguous CA is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23+23 </a:t>
            </a:r>
            <a:r>
              <a:rPr lang="en-US" altLang="ja-JP" sz="1600" b="1" dirty="0" err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dBm</a:t>
            </a:r>
            <a:endParaRPr lang="en-US" altLang="ja-JP" sz="16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Transmit OFF power</a:t>
            </a:r>
          </a:p>
          <a:p>
            <a:pPr lvl="2"/>
            <a:r>
              <a:rPr lang="en-US" altLang="ja-JP" sz="1600" b="1" dirty="0" smtClean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2: As with the LTE CA, 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Transmit OFF power for UL intra-band contiguous NR CA for NR bands in FR2 should follow the mean power of -35 </a:t>
            </a:r>
            <a:r>
              <a:rPr lang="en-US" altLang="ja-JP" sz="1600" b="1" dirty="0" err="1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dBm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per </a:t>
            </a:r>
            <a:r>
              <a:rPr lang="en-US" altLang="ja-JP" sz="1600" b="1" dirty="0" smtClean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CC, where transmit 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OFF power is </a:t>
            </a:r>
            <a:r>
              <a:rPr lang="en-US" altLang="ja-JP" sz="16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defined as the mean power per component carrier 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when the transmitter is OFF on all component carriers. </a:t>
            </a:r>
            <a:endParaRPr lang="en-US" altLang="ja-JP" sz="1600" b="1" dirty="0" smtClean="0">
              <a:solidFill>
                <a:srgbClr val="3333CC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Occupied bandwidth</a:t>
            </a:r>
          </a:p>
          <a:p>
            <a:pPr lvl="2"/>
            <a:r>
              <a:rPr lang="en-US" altLang="ja-JP" sz="1600" b="1" dirty="0" smtClean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3: Occupied 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bandwidth for UL intra-band contiguous NR CA for NR bands in FR2 should follow the same requirement of </a:t>
            </a:r>
            <a:r>
              <a:rPr lang="en-US" altLang="ja-JP" sz="1600" b="1" dirty="0" smtClean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single-carrier, where 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occupied bandwidth is </a:t>
            </a:r>
            <a:r>
              <a:rPr lang="en-US" altLang="ja-JP" sz="16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defined as a </a:t>
            </a:r>
            <a:r>
              <a:rPr lang="en-US" altLang="ja-JP" sz="16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measure of the bandwidth containing 99 % of the total integrated power</a:t>
            </a:r>
            <a:r>
              <a:rPr lang="en-US" altLang="ja-JP" sz="1600" b="1" dirty="0">
                <a:solidFill>
                  <a:srgbClr val="3333CC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of the transmitted spectrum. </a:t>
            </a:r>
          </a:p>
          <a:p>
            <a:pPr lvl="2"/>
            <a:endParaRPr lang="en-US" altLang="ja-JP" sz="1600" b="1" dirty="0">
              <a:solidFill>
                <a:srgbClr val="3333CC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2"/>
            <a:endParaRPr lang="en-US" altLang="ja-JP" sz="1200" b="1" dirty="0" smtClean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endParaRPr lang="en-US" altLang="ja-JP" sz="2400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latin typeface="Meiryo UI" pitchFamily="50" charset="-128"/>
                <a:ea typeface="Meiryo UI" pitchFamily="50" charset="-128"/>
              </a:rPr>
              <a:t>Way forward: Comment 1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194769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Way forward: Comment 2</a:t>
            </a:r>
            <a:endParaRPr lang="sv-SE" sz="3600" baseline="-25000" dirty="0"/>
          </a:p>
        </p:txBody>
      </p:sp>
      <p:sp>
        <p:nvSpPr>
          <p:cNvPr id="28" name="正方形/長方形 27"/>
          <p:cNvSpPr/>
          <p:nvPr/>
        </p:nvSpPr>
        <p:spPr>
          <a:xfrm>
            <a:off x="335360" y="1412776"/>
            <a:ext cx="10657184" cy="318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2000" b="1" dirty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Companies are encouraged to evaluate MPR values based </a:t>
            </a:r>
            <a:r>
              <a:rPr lang="en-US" altLang="ja-JP" sz="20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on agreements </a:t>
            </a:r>
            <a:r>
              <a:rPr lang="en-US" altLang="ja-JP" sz="2000" b="1" dirty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until next RAN4 meeting, since MPR values are needed to specify 2DL/2UL intra contiguous NR </a:t>
            </a:r>
            <a:r>
              <a:rPr lang="en-US" altLang="ja-JP" sz="20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CA.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ja-JP" sz="2000" b="1" dirty="0">
              <a:solidFill>
                <a:srgbClr val="0000FF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20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Based on agreements, </a:t>
            </a:r>
            <a:r>
              <a:rPr lang="en-US" altLang="ja-JP" sz="2000" b="1" dirty="0" err="1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Tx</a:t>
            </a:r>
            <a:r>
              <a:rPr lang="en-US" altLang="ja-JP" sz="20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requirements for 2DL/1UL intra contiguous NR CA in FR2 should be captured in the draft CR RAN4 #86.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ja-JP" sz="2400" b="1" dirty="0">
              <a:solidFill>
                <a:srgbClr val="3333CC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20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Tx and Rx requirement for 2DL/2UL </a:t>
            </a:r>
            <a:r>
              <a:rPr lang="en-US" altLang="ja-JP" sz="2000" b="1" dirty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intra contiguous NR CA in </a:t>
            </a:r>
            <a:r>
              <a:rPr lang="en-US" altLang="ja-JP" sz="20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FR2 should be captured by </a:t>
            </a:r>
            <a:r>
              <a:rPr lang="en-US" altLang="ja-JP" sz="2000" b="1" dirty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RAN4 #</a:t>
            </a:r>
            <a:r>
              <a:rPr lang="en-US" altLang="ja-JP" sz="20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87 in May at the latest.</a:t>
            </a:r>
          </a:p>
        </p:txBody>
      </p:sp>
    </p:spTree>
    <p:extLst>
      <p:ext uri="{BB962C8B-B14F-4D97-AF65-F5344CB8AC3E}">
        <p14:creationId xmlns:p14="http://schemas.microsoft.com/office/powerpoint/2010/main" val="379210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260648"/>
            <a:ext cx="8928992" cy="504056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latin typeface="Meiryo UI" pitchFamily="50" charset="-128"/>
                <a:ea typeface="Meiryo UI" pitchFamily="50" charset="-128"/>
              </a:rPr>
              <a:t>Appendix</a:t>
            </a:r>
            <a:endParaRPr lang="sv-SE" sz="3600" baseline="-25000" dirty="0"/>
          </a:p>
        </p:txBody>
      </p:sp>
      <p:sp>
        <p:nvSpPr>
          <p:cNvPr id="7" name="正方形/長方形 6"/>
          <p:cNvSpPr/>
          <p:nvPr/>
        </p:nvSpPr>
        <p:spPr>
          <a:xfrm>
            <a:off x="335360" y="1196752"/>
            <a:ext cx="10657184" cy="497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2000" b="1" dirty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P</a:t>
            </a:r>
            <a:r>
              <a:rPr lang="en-US" altLang="ja-JP" sz="20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roposals in [1] as below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1: UE maximum output power for UL intra-band contiguous NR CA for NR bands in FR2 should follow the same requirements as those of single-carrier.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2: Transmit OFF power for UL intra-band contiguous NR CA for NR bands in FR2 should follow the mean power of -35 </a:t>
            </a:r>
            <a:r>
              <a:rPr lang="en-US" altLang="ja-JP" sz="1600" b="1" dirty="0" err="1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dBm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per CC.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3: Occupied bandwidth for UL intra-band contiguous NR CA for NR bands in FR2 should follow the same requirement of single-carrier.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4: Spectrum emission mask for UL intra-band contiguous NR CA for NR bands in FR2 should be specified with the requirement as shown in Figure 1.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5: Adjacent Channel Leakage power Ratio for UL intra-band contiguous NR CA for NR bands in FR2 should shall be higher than 17 </a:t>
            </a:r>
            <a:r>
              <a:rPr lang="en-US" altLang="ja-JP" sz="1600" b="1" dirty="0" err="1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dBc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for n257 and n258 and 16dBc for n259.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6: Spurious emissions for UL intra-band contiguous NR CA for NR bands in FR2 should follow the same requirements as those of single-carrier.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7: Transmit intermodulation for 2UL intra-band contiguous NR CA for NR bands in FR2 doesn’t need to be specified.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Proposal 8: Other </a:t>
            </a:r>
            <a:r>
              <a:rPr lang="en-US" altLang="ja-JP" sz="1600" b="1" dirty="0" err="1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Tx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requirements should be further discussed and completed in the next meeting at the latest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.</a:t>
            </a:r>
            <a:endParaRPr lang="en-US" altLang="ja-JP" sz="16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1756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464" y="1124745"/>
            <a:ext cx="11367168" cy="4608512"/>
          </a:xfrm>
        </p:spPr>
        <p:txBody>
          <a:bodyPr>
            <a:noAutofit/>
          </a:bodyPr>
          <a:lstStyle/>
          <a:p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[1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]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R4-182710,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UE RF requirements for intra-band contiguous NR CA for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FR2, NTT DOCOMO, INC.</a:t>
            </a:r>
          </a:p>
          <a:p>
            <a:pPr marL="0" indent="0">
              <a:buNone/>
            </a:pPr>
            <a:endParaRPr lang="en-US" altLang="ja-JP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References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163190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65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3026</TotalTime>
  <Words>639</Words>
  <Application>Microsoft Office PowerPoint</Application>
  <PresentationFormat>ワイド画面</PresentationFormat>
  <Paragraphs>49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Meiryo UI</vt:lpstr>
      <vt:lpstr>ＭＳ Ｐゴシック</vt:lpstr>
      <vt:lpstr>Arial</vt:lpstr>
      <vt:lpstr>Calibri</vt:lpstr>
      <vt:lpstr>Office テーマ</vt:lpstr>
      <vt:lpstr>WF on UE RF requirements for intra-band contiguous NR CA in FR2</vt:lpstr>
      <vt:lpstr>Background</vt:lpstr>
      <vt:lpstr>Way forward: Comment 1</vt:lpstr>
      <vt:lpstr>Way forward: Comment 2</vt:lpstr>
      <vt:lpstr>Appendix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MPR evaluation assumption</dc:title>
  <dc:creator>5839953</dc:creator>
  <cp:lastModifiedBy>5123491</cp:lastModifiedBy>
  <cp:revision>338</cp:revision>
  <dcterms:created xsi:type="dcterms:W3CDTF">2017-06-28T16:38:30Z</dcterms:created>
  <dcterms:modified xsi:type="dcterms:W3CDTF">2018-03-01T12:17:56Z</dcterms:modified>
</cp:coreProperties>
</file>