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6" d="100"/>
          <a:sy n="86" d="100"/>
        </p:scale>
        <p:origin x="135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WF on UE demodulation for network-based CRS mitigation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29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altLang="zh-CN" sz="1800" b="1" dirty="0"/>
              <a:t>Athens</a:t>
            </a:r>
            <a:r>
              <a:rPr lang="it-IT" sz="1800" b="1" dirty="0"/>
              <a:t>,</a:t>
            </a:r>
            <a:r>
              <a:rPr lang="en-US" altLang="zh-CN" sz="1800" b="1" dirty="0"/>
              <a:t>Greece</a:t>
            </a:r>
            <a:r>
              <a:rPr lang="it-IT" sz="1800" b="1" dirty="0"/>
              <a:t>, 26 Feb – 2 Mar 2018</a:t>
            </a:r>
            <a:endParaRPr lang="en-US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R4-1803172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5BE36-7246-4381-A38B-EF20443A3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UE demodulation performance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D0CC9-564E-499D-BF98-0D8072569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not define any new performance requirements </a:t>
            </a:r>
            <a:r>
              <a:rPr lang="en-US" altLang="zh-CN" dirty="0"/>
              <a:t>for legacy UEs</a:t>
            </a:r>
            <a:r>
              <a:rPr lang="en-US" dirty="0"/>
              <a:t> in case of using CRS muting </a:t>
            </a:r>
            <a:r>
              <a:rPr lang="en-US" altLang="zh-CN" dirty="0"/>
              <a:t>in 36.101</a:t>
            </a:r>
            <a:endParaRPr lang="en-US" dirty="0"/>
          </a:p>
          <a:p>
            <a:pPr algn="just"/>
            <a:r>
              <a:rPr lang="en-US" dirty="0"/>
              <a:t>FFS whether to </a:t>
            </a:r>
            <a:r>
              <a:rPr lang="en-US" altLang="zh-CN" dirty="0"/>
              <a:t>d</a:t>
            </a:r>
            <a:r>
              <a:rPr lang="en-US" dirty="0"/>
              <a:t>efine </a:t>
            </a:r>
            <a:r>
              <a:rPr lang="en-US" altLang="zh-CN" dirty="0"/>
              <a:t>new </a:t>
            </a:r>
            <a:r>
              <a:rPr lang="en-US" dirty="0"/>
              <a:t>performance requirements Rel-15 UEs in case of using CRS muting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75198-A768-47FE-B9C6-F06219E7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379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17c5c574-4f42-45b3-8a7f-77d8e859d074"/>
    <ds:schemaRef ds:uri="66EEDB98-F073-460B-B9B0-9643F9FE785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15022</TotalTime>
  <Words>57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WF on UE demodulation for network-based CRS mitigation</vt:lpstr>
      <vt:lpstr>WF on UE demodulation performance requirements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7</cp:lastModifiedBy>
  <cp:revision>1161</cp:revision>
  <dcterms:created xsi:type="dcterms:W3CDTF">2013-05-13T16:02:00Z</dcterms:created>
  <dcterms:modified xsi:type="dcterms:W3CDTF">2018-03-01T17:45:20Z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1519710534</vt:lpwstr>
  </property>
  <property fmtid="{D5CDD505-2E9C-101B-9397-08002B2CF9AE}" pid="17" name="_2015_ms_pID_725343">
    <vt:lpwstr>(2)fYd3Ka3VVwOYaaN+U49SLq7cLIgXcZCrfLnBy6kOVDwxmWwEZJMJxAT3UNyFnQSGrYQKhN/H
+EpUEpeiTpiJYGmrey9/0Wzg5kK127HllVB6G4qO2eYy8C1B5mu59xnJq1gqXVOrLo0qxCM9
gQ9ItDNZ9MD4gcAX8S4kTmAiz+15LMq28IcjbBCqxnP44BGltCKxL7JRquv5OshyGCheycOh
+Yd6AtKZ3zAYFs6D2U</vt:lpwstr>
  </property>
  <property fmtid="{D5CDD505-2E9C-101B-9397-08002B2CF9AE}" pid="18" name="_2015_ms_pID_7253431">
    <vt:lpwstr>D9hmaN+3vGoQXKgaQseheYo9+7ZHWENjAcU+vnPe2VNWhr8/h/XtSf
neIrwylig/D/M/82Gke5cwvEFdu3OHvGnKhE9+kEVXleEAt7k63wpwDuDsNaTaXF8WDIJXUR
0QB9+C7E52jh3EvwusDGy/9SzLq8EJkdTC3zlGxkAy0P2IDP0+PefaZ/mBPR7a6d21BE3Igl
U7Sagdq4iDe7hWz6</vt:lpwstr>
  </property>
</Properties>
</file>