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7" r:id="rId1"/>
  </p:sldMasterIdLst>
  <p:notesMasterIdLst>
    <p:notesMasterId r:id="rId15"/>
  </p:notesMasterIdLst>
  <p:sldIdLst>
    <p:sldId id="256" r:id="rId2"/>
    <p:sldId id="259" r:id="rId3"/>
    <p:sldId id="270" r:id="rId4"/>
    <p:sldId id="257" r:id="rId5"/>
    <p:sldId id="258" r:id="rId6"/>
    <p:sldId id="272" r:id="rId7"/>
    <p:sldId id="277" r:id="rId8"/>
    <p:sldId id="281" r:id="rId9"/>
    <p:sldId id="266" r:id="rId10"/>
    <p:sldId id="262" r:id="rId11"/>
    <p:sldId id="263" r:id="rId12"/>
    <p:sldId id="269" r:id="rId13"/>
    <p:sldId id="267" r:id="rId14"/>
  </p:sldIdLst>
  <p:sldSz cx="9144000" cy="5143500" type="screen16x9"/>
  <p:notesSz cx="6858000" cy="9144000"/>
  <p:custDataLst>
    <p:tags r:id="rId1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46">
          <p15:clr>
            <a:srgbClr val="A4A3A4"/>
          </p15:clr>
        </p15:guide>
        <p15:guide id="2" orient="horz" pos="2845">
          <p15:clr>
            <a:srgbClr val="A4A3A4"/>
          </p15:clr>
        </p15:guide>
        <p15:guide id="3" pos="226">
          <p15:clr>
            <a:srgbClr val="A4A3A4"/>
          </p15:clr>
        </p15:guide>
        <p15:guide id="4" pos="5443">
          <p15:clr>
            <a:srgbClr val="A4A3A4"/>
          </p15:clr>
        </p15:guide>
      </p15:sldGuideLst>
    </p:ext>
    <p:ext uri="{2D200454-40CA-4A62-9FC3-DE9A4176ACB9}">
      <p15:notesGuideLst xmlns:p15="http://schemas.microsoft.com/office/powerpoint/2012/main">
        <p15:guide id="1" orient="horz" pos="3223">
          <p15:clr>
            <a:srgbClr val="A4A3A4"/>
          </p15:clr>
        </p15:guide>
        <p15:guide id="2" pos="223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rsten Hertel" initials="TWH" lastIdx="4" clrIdx="0">
    <p:extLst>
      <p:ext uri="{19B8F6BF-5375-455C-9EA6-DF929625EA0E}">
        <p15:presenceInfo xmlns:p15="http://schemas.microsoft.com/office/powerpoint/2012/main" userId="Thorsten Herte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840" autoAdjust="0"/>
    <p:restoredTop sz="91304" autoAdjust="0"/>
  </p:normalViewPr>
  <p:slideViewPr>
    <p:cSldViewPr snapToObjects="1" showGuides="1">
      <p:cViewPr varScale="1">
        <p:scale>
          <a:sx n="215" d="100"/>
          <a:sy n="215" d="100"/>
        </p:scale>
        <p:origin x="756" y="168"/>
      </p:cViewPr>
      <p:guideLst>
        <p:guide orient="horz" pos="646"/>
        <p:guide orient="horz" pos="2845"/>
        <p:guide pos="226"/>
        <p:guide pos="5443"/>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Objects="1">
      <p:cViewPr varScale="1">
        <p:scale>
          <a:sx n="53" d="100"/>
          <a:sy n="53" d="100"/>
        </p:scale>
        <p:origin x="-1790" y="-77"/>
      </p:cViewPr>
      <p:guideLst>
        <p:guide orient="horz" pos="3223"/>
        <p:guide pos="2237"/>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CE7110D-8713-4818-A6C5-BA5073E6EF19}" type="datetimeFigureOut">
              <a:rPr lang="en-US" smtClean="0"/>
              <a:t>2/20/2018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620C28-1F57-4AC3-BC38-27FE91AD92B7}" type="slidenum">
              <a:rPr lang="en-US" smtClean="0"/>
              <a:t>‹#›</a:t>
            </a:fld>
            <a:endParaRPr lang="en-US"/>
          </a:p>
        </p:txBody>
      </p:sp>
    </p:spTree>
    <p:extLst>
      <p:ext uri="{BB962C8B-B14F-4D97-AF65-F5344CB8AC3E}">
        <p14:creationId xmlns:p14="http://schemas.microsoft.com/office/powerpoint/2010/main" val="1142704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60000" y="162000"/>
            <a:ext cx="6300000" cy="1215000"/>
          </a:xfrm>
        </p:spPr>
        <p:txBody>
          <a:bodyPr/>
          <a:lstStyle>
            <a:lvl1pPr>
              <a:defRPr/>
            </a:lvl1pPr>
          </a:lstStyle>
          <a:p>
            <a:r>
              <a:rPr lang="en-US" dirty="0"/>
              <a:t>Enter title of presentation</a:t>
            </a:r>
            <a:br>
              <a:rPr lang="en-US" dirty="0"/>
            </a:br>
            <a:r>
              <a:rPr lang="en-US" dirty="0"/>
              <a:t>(max. 3 lines)</a:t>
            </a:r>
          </a:p>
        </p:txBody>
      </p:sp>
      <p:sp>
        <p:nvSpPr>
          <p:cNvPr id="3" name="Subtitle 2"/>
          <p:cNvSpPr>
            <a:spLocks noGrp="1"/>
          </p:cNvSpPr>
          <p:nvPr>
            <p:ph type="subTitle" idx="1" hasCustomPrompt="1"/>
          </p:nvPr>
        </p:nvSpPr>
        <p:spPr>
          <a:xfrm>
            <a:off x="360000" y="1890000"/>
            <a:ext cx="6300000" cy="792000"/>
          </a:xfrm>
        </p:spPr>
        <p:txBody>
          <a:bodyPr/>
          <a:lstStyle>
            <a:lvl1pPr marL="0" indent="0" algn="l">
              <a:buNone/>
              <a:defRPr sz="1500" b="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Enter subtitle (max. 3 lines), e. g. name, date</a:t>
            </a:r>
          </a:p>
        </p:txBody>
      </p:sp>
    </p:spTree>
    <p:extLst>
      <p:ext uri="{BB962C8B-B14F-4D97-AF65-F5344CB8AC3E}">
        <p14:creationId xmlns:p14="http://schemas.microsoft.com/office/powerpoint/2010/main" val="12480142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Content and 2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5940000" cy="3483000"/>
          </a:xfrm>
        </p:spPr>
        <p:txBody>
          <a:bodyPr/>
          <a:lstStyle>
            <a:lvl1pPr>
              <a:defRPr/>
            </a:lvl1pPr>
          </a:lstStyle>
          <a:p>
            <a:pPr lvl="0"/>
            <a:r>
              <a:rPr lang="en-US" dirty="0"/>
              <a:t>Enter text (no picture)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1"/>
          <p:cNvSpPr>
            <a:spLocks noGrp="1"/>
          </p:cNvSpPr>
          <p:nvPr>
            <p:ph type="pic" sz="quarter" idx="2"/>
          </p:nvPr>
        </p:nvSpPr>
        <p:spPr>
          <a:xfrm>
            <a:off x="6480000" y="1026000"/>
            <a:ext cx="2664000" cy="1713960"/>
          </a:xfrm>
        </p:spPr>
        <p:txBody>
          <a:bodyPr/>
          <a:lstStyle>
            <a:lvl1pPr marL="0" indent="0">
              <a:buFontTx/>
              <a:buNone/>
              <a:defRPr/>
            </a:lvl1pPr>
          </a:lstStyle>
          <a:p>
            <a:r>
              <a:rPr lang="en-US"/>
              <a:t>Click icon to add picture</a:t>
            </a:r>
            <a:endParaRPr/>
          </a:p>
        </p:txBody>
      </p:sp>
      <p:sp>
        <p:nvSpPr>
          <p:cNvPr id="8" name="Picture Placeholder 2"/>
          <p:cNvSpPr>
            <a:spLocks noGrp="1"/>
          </p:cNvSpPr>
          <p:nvPr>
            <p:ph type="pic" sz="quarter" idx="3"/>
          </p:nvPr>
        </p:nvSpPr>
        <p:spPr>
          <a:xfrm>
            <a:off x="6480000" y="2796120"/>
            <a:ext cx="2664000" cy="1713960"/>
          </a:xfrm>
        </p:spPr>
        <p:txBody>
          <a:bodyPr/>
          <a:lstStyle>
            <a:lvl1pPr marL="0" indent="0">
              <a:buFontTx/>
              <a:buNone/>
              <a:defRPr/>
            </a:lvl1pPr>
          </a:lstStyle>
          <a:p>
            <a:r>
              <a:rPr lang="en-US"/>
              <a:t>Click icon to add picture</a:t>
            </a:r>
            <a:endParaRPr dirty="0"/>
          </a:p>
        </p:txBody>
      </p:sp>
      <p:sp>
        <p:nvSpPr>
          <p:cNvPr id="5" name="Date Placeholder 4"/>
          <p:cNvSpPr>
            <a:spLocks noGrp="1"/>
          </p:cNvSpPr>
          <p:nvPr>
            <p:ph type="dt" sz="half" idx="10"/>
          </p:nvPr>
        </p:nvSpPr>
        <p:spPr/>
        <p:txBody>
          <a:bodyPr/>
          <a:lstStyle/>
          <a:p>
            <a:r>
              <a:rPr lang="en-US"/>
              <a:t>September 2017</a:t>
            </a:r>
          </a:p>
        </p:txBody>
      </p:sp>
      <p:sp>
        <p:nvSpPr>
          <p:cNvPr id="6" name="Footer Placeholder 5"/>
          <p:cNvSpPr>
            <a:spLocks noGrp="1"/>
          </p:cNvSpPr>
          <p:nvPr>
            <p:ph type="ftr" sz="quarter" idx="11"/>
          </p:nvPr>
        </p:nvSpPr>
        <p:spPr/>
        <p:txBody>
          <a:bodyPr/>
          <a:lstStyle/>
          <a:p>
            <a:r>
              <a:rPr lang="en-US"/>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28312378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Content and 3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5940000" cy="3483000"/>
          </a:xfrm>
        </p:spPr>
        <p:txBody>
          <a:bodyPr/>
          <a:lstStyle/>
          <a:p>
            <a:pPr lvl="0"/>
            <a:r>
              <a:rPr lang="en-US" dirty="0"/>
              <a:t>Enter text (no picture)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1"/>
          <p:cNvSpPr>
            <a:spLocks noGrp="1"/>
          </p:cNvSpPr>
          <p:nvPr>
            <p:ph type="pic" sz="quarter" idx="2"/>
          </p:nvPr>
        </p:nvSpPr>
        <p:spPr>
          <a:xfrm>
            <a:off x="6480000" y="1026000"/>
            <a:ext cx="2664000" cy="1124280"/>
          </a:xfrm>
        </p:spPr>
        <p:txBody>
          <a:bodyPr/>
          <a:lstStyle>
            <a:lvl1pPr marL="0" indent="0">
              <a:buFontTx/>
              <a:buNone/>
              <a:defRPr/>
            </a:lvl1pPr>
          </a:lstStyle>
          <a:p>
            <a:r>
              <a:rPr lang="en-US"/>
              <a:t>Click icon to add picture</a:t>
            </a:r>
            <a:endParaRPr dirty="0"/>
          </a:p>
        </p:txBody>
      </p:sp>
      <p:sp>
        <p:nvSpPr>
          <p:cNvPr id="8" name="Picture Placeholder 2"/>
          <p:cNvSpPr>
            <a:spLocks noGrp="1"/>
          </p:cNvSpPr>
          <p:nvPr>
            <p:ph type="pic" sz="quarter" idx="3"/>
          </p:nvPr>
        </p:nvSpPr>
        <p:spPr>
          <a:xfrm>
            <a:off x="6480000" y="2206440"/>
            <a:ext cx="2664000" cy="1124280"/>
          </a:xfrm>
        </p:spPr>
        <p:txBody>
          <a:bodyPr/>
          <a:lstStyle>
            <a:lvl1pPr marL="0" indent="0">
              <a:buFontTx/>
              <a:buNone/>
              <a:defRPr/>
            </a:lvl1pPr>
          </a:lstStyle>
          <a:p>
            <a:r>
              <a:rPr lang="en-US"/>
              <a:t>Click icon to add picture</a:t>
            </a:r>
            <a:endParaRPr dirty="0"/>
          </a:p>
        </p:txBody>
      </p:sp>
      <p:sp>
        <p:nvSpPr>
          <p:cNvPr id="10" name="Picture Placeholder 3"/>
          <p:cNvSpPr>
            <a:spLocks noGrp="1"/>
          </p:cNvSpPr>
          <p:nvPr>
            <p:ph type="pic" sz="quarter" idx="4"/>
          </p:nvPr>
        </p:nvSpPr>
        <p:spPr>
          <a:xfrm>
            <a:off x="6480000" y="3385800"/>
            <a:ext cx="2664000" cy="1124280"/>
          </a:xfrm>
        </p:spPr>
        <p:txBody>
          <a:bodyPr/>
          <a:lstStyle>
            <a:lvl1pPr marL="0" indent="0">
              <a:buFontTx/>
              <a:buNone/>
              <a:defRPr/>
            </a:lvl1pPr>
          </a:lstStyle>
          <a:p>
            <a:r>
              <a:rPr lang="en-US"/>
              <a:t>Click icon to add picture</a:t>
            </a:r>
            <a:endParaRPr dirty="0"/>
          </a:p>
        </p:txBody>
      </p:sp>
      <p:sp>
        <p:nvSpPr>
          <p:cNvPr id="5" name="Date Placeholder 4"/>
          <p:cNvSpPr>
            <a:spLocks noGrp="1"/>
          </p:cNvSpPr>
          <p:nvPr>
            <p:ph type="dt" sz="half" idx="10"/>
          </p:nvPr>
        </p:nvSpPr>
        <p:spPr/>
        <p:txBody>
          <a:bodyPr/>
          <a:lstStyle/>
          <a:p>
            <a:r>
              <a:rPr lang="en-US"/>
              <a:t>September 2017</a:t>
            </a:r>
          </a:p>
        </p:txBody>
      </p:sp>
      <p:sp>
        <p:nvSpPr>
          <p:cNvPr id="6" name="Footer Placeholder 5"/>
          <p:cNvSpPr>
            <a:spLocks noGrp="1"/>
          </p:cNvSpPr>
          <p:nvPr>
            <p:ph type="ftr" sz="quarter" idx="11"/>
          </p:nvPr>
        </p:nvSpPr>
        <p:spPr/>
        <p:txBody>
          <a:bodyPr/>
          <a:lstStyle/>
          <a:p>
            <a:r>
              <a:rPr lang="en-US"/>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41940203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Content and 4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0000" y="162000"/>
            <a:ext cx="5940000" cy="810000"/>
          </a:xfrm>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5940000" cy="3483000"/>
          </a:xfrm>
        </p:spPr>
        <p:txBody>
          <a:bodyPr/>
          <a:lstStyle>
            <a:lvl1pPr>
              <a:defRPr/>
            </a:lvl1pPr>
          </a:lstStyle>
          <a:p>
            <a:pPr lvl="0"/>
            <a:r>
              <a:rPr lang="en-US" dirty="0"/>
              <a:t>Enter text (no picture)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1"/>
          <p:cNvSpPr>
            <a:spLocks noGrp="1"/>
          </p:cNvSpPr>
          <p:nvPr>
            <p:ph type="pic" sz="quarter" idx="2"/>
          </p:nvPr>
        </p:nvSpPr>
        <p:spPr>
          <a:xfrm>
            <a:off x="6480000" y="0"/>
            <a:ext cx="2664000" cy="1085400"/>
          </a:xfrm>
        </p:spPr>
        <p:txBody>
          <a:bodyPr/>
          <a:lstStyle>
            <a:lvl1pPr marL="0" indent="0">
              <a:buFontTx/>
              <a:buNone/>
              <a:defRPr/>
            </a:lvl1pPr>
          </a:lstStyle>
          <a:p>
            <a:r>
              <a:rPr lang="en-US"/>
              <a:t>Click icon to add picture</a:t>
            </a:r>
            <a:endParaRPr dirty="0"/>
          </a:p>
        </p:txBody>
      </p:sp>
      <p:sp>
        <p:nvSpPr>
          <p:cNvPr id="8" name="Picture Placeholder 2"/>
          <p:cNvSpPr>
            <a:spLocks noGrp="1"/>
          </p:cNvSpPr>
          <p:nvPr>
            <p:ph type="pic" sz="quarter" idx="3"/>
          </p:nvPr>
        </p:nvSpPr>
        <p:spPr>
          <a:xfrm>
            <a:off x="6480000" y="1140480"/>
            <a:ext cx="2664000" cy="1085400"/>
          </a:xfrm>
        </p:spPr>
        <p:txBody>
          <a:bodyPr/>
          <a:lstStyle>
            <a:lvl1pPr marL="0" indent="0">
              <a:buFontTx/>
              <a:buNone/>
              <a:defRPr/>
            </a:lvl1pPr>
          </a:lstStyle>
          <a:p>
            <a:r>
              <a:rPr lang="en-US"/>
              <a:t>Click icon to add picture</a:t>
            </a:r>
            <a:endParaRPr/>
          </a:p>
        </p:txBody>
      </p:sp>
      <p:sp>
        <p:nvSpPr>
          <p:cNvPr id="10" name="Picture Placeholder 3"/>
          <p:cNvSpPr>
            <a:spLocks noGrp="1"/>
          </p:cNvSpPr>
          <p:nvPr>
            <p:ph type="pic" sz="quarter" idx="4"/>
          </p:nvPr>
        </p:nvSpPr>
        <p:spPr>
          <a:xfrm>
            <a:off x="6480000" y="2284200"/>
            <a:ext cx="2664000" cy="1085400"/>
          </a:xfrm>
        </p:spPr>
        <p:txBody>
          <a:bodyPr/>
          <a:lstStyle>
            <a:lvl1pPr marL="0" indent="0">
              <a:buFontTx/>
              <a:buNone/>
              <a:defRPr/>
            </a:lvl1pPr>
          </a:lstStyle>
          <a:p>
            <a:r>
              <a:rPr lang="en-US"/>
              <a:t>Click icon to add picture</a:t>
            </a:r>
            <a:endParaRPr/>
          </a:p>
        </p:txBody>
      </p:sp>
      <p:sp>
        <p:nvSpPr>
          <p:cNvPr id="11" name="Picture Placeholder 4"/>
          <p:cNvSpPr>
            <a:spLocks noGrp="1"/>
          </p:cNvSpPr>
          <p:nvPr>
            <p:ph type="pic" sz="quarter" idx="5"/>
          </p:nvPr>
        </p:nvSpPr>
        <p:spPr>
          <a:xfrm>
            <a:off x="6480000" y="3424680"/>
            <a:ext cx="2664000" cy="1085400"/>
          </a:xfrm>
        </p:spPr>
        <p:txBody>
          <a:bodyPr/>
          <a:lstStyle>
            <a:lvl1pPr marL="0" indent="0">
              <a:buFontTx/>
              <a:buNone/>
              <a:defRPr/>
            </a:lvl1pPr>
          </a:lstStyle>
          <a:p>
            <a:r>
              <a:rPr lang="en-US"/>
              <a:t>Click icon to add picture</a:t>
            </a:r>
            <a:endParaRPr/>
          </a:p>
        </p:txBody>
      </p:sp>
      <p:sp>
        <p:nvSpPr>
          <p:cNvPr id="5" name="Date Placeholder 4"/>
          <p:cNvSpPr>
            <a:spLocks noGrp="1"/>
          </p:cNvSpPr>
          <p:nvPr>
            <p:ph type="dt" sz="half" idx="10"/>
          </p:nvPr>
        </p:nvSpPr>
        <p:spPr/>
        <p:txBody>
          <a:bodyPr/>
          <a:lstStyle/>
          <a:p>
            <a:r>
              <a:rPr lang="en-US"/>
              <a:t>September 2017</a:t>
            </a:r>
          </a:p>
        </p:txBody>
      </p:sp>
      <p:sp>
        <p:nvSpPr>
          <p:cNvPr id="6" name="Footer Placeholder 5"/>
          <p:cNvSpPr>
            <a:spLocks noGrp="1"/>
          </p:cNvSpPr>
          <p:nvPr>
            <p:ph type="ftr" sz="quarter" idx="11"/>
          </p:nvPr>
        </p:nvSpPr>
        <p:spPr/>
        <p:txBody>
          <a:bodyPr/>
          <a:lstStyle/>
          <a:p>
            <a:r>
              <a:rPr lang="en-US"/>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22057823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Content and 5 Pictur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0000" y="162000"/>
            <a:ext cx="5940000" cy="810000"/>
          </a:xfrm>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5940000" cy="3483000"/>
          </a:xfrm>
        </p:spPr>
        <p:txBody>
          <a:bodyPr/>
          <a:lstStyle/>
          <a:p>
            <a:pPr lvl="0"/>
            <a:r>
              <a:rPr lang="en-US" dirty="0"/>
              <a:t>Enter text (no picture)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1"/>
          <p:cNvSpPr>
            <a:spLocks noGrp="1"/>
          </p:cNvSpPr>
          <p:nvPr>
            <p:ph type="pic" sz="quarter" idx="2"/>
          </p:nvPr>
        </p:nvSpPr>
        <p:spPr>
          <a:xfrm>
            <a:off x="6480000" y="0"/>
            <a:ext cx="2664000" cy="858600"/>
          </a:xfrm>
        </p:spPr>
        <p:txBody>
          <a:bodyPr/>
          <a:lstStyle>
            <a:lvl1pPr marL="0" indent="0">
              <a:buFontTx/>
              <a:buNone/>
              <a:defRPr/>
            </a:lvl1pPr>
          </a:lstStyle>
          <a:p>
            <a:r>
              <a:rPr lang="en-US"/>
              <a:t>Click icon to add picture</a:t>
            </a:r>
            <a:endParaRPr dirty="0"/>
          </a:p>
        </p:txBody>
      </p:sp>
      <p:sp>
        <p:nvSpPr>
          <p:cNvPr id="8" name="Picture Placeholder 2"/>
          <p:cNvSpPr>
            <a:spLocks noGrp="1"/>
          </p:cNvSpPr>
          <p:nvPr>
            <p:ph type="pic" sz="quarter" idx="3"/>
          </p:nvPr>
        </p:nvSpPr>
        <p:spPr>
          <a:xfrm>
            <a:off x="6480000" y="910440"/>
            <a:ext cx="2664000" cy="858600"/>
          </a:xfrm>
        </p:spPr>
        <p:txBody>
          <a:bodyPr/>
          <a:lstStyle>
            <a:lvl1pPr marL="0" indent="0">
              <a:buFontTx/>
              <a:buNone/>
              <a:defRPr/>
            </a:lvl1pPr>
          </a:lstStyle>
          <a:p>
            <a:r>
              <a:rPr lang="en-US"/>
              <a:t>Click icon to add picture</a:t>
            </a:r>
            <a:endParaRPr/>
          </a:p>
        </p:txBody>
      </p:sp>
      <p:sp>
        <p:nvSpPr>
          <p:cNvPr id="10" name="Picture Placeholder 3"/>
          <p:cNvSpPr>
            <a:spLocks noGrp="1"/>
          </p:cNvSpPr>
          <p:nvPr>
            <p:ph type="pic" sz="quarter" idx="4"/>
          </p:nvPr>
        </p:nvSpPr>
        <p:spPr>
          <a:xfrm>
            <a:off x="6480000" y="1820880"/>
            <a:ext cx="2664000" cy="858600"/>
          </a:xfrm>
        </p:spPr>
        <p:txBody>
          <a:bodyPr/>
          <a:lstStyle>
            <a:lvl1pPr marL="0" indent="0">
              <a:buFontTx/>
              <a:buNone/>
              <a:defRPr/>
            </a:lvl1pPr>
          </a:lstStyle>
          <a:p>
            <a:r>
              <a:rPr lang="en-US"/>
              <a:t>Click icon to add picture</a:t>
            </a:r>
            <a:endParaRPr/>
          </a:p>
        </p:txBody>
      </p:sp>
      <p:sp>
        <p:nvSpPr>
          <p:cNvPr id="11" name="Picture Placeholder 4"/>
          <p:cNvSpPr>
            <a:spLocks noGrp="1"/>
          </p:cNvSpPr>
          <p:nvPr>
            <p:ph type="pic" sz="quarter" idx="5"/>
          </p:nvPr>
        </p:nvSpPr>
        <p:spPr>
          <a:xfrm>
            <a:off x="6480000" y="2728080"/>
            <a:ext cx="2664000" cy="858600"/>
          </a:xfrm>
        </p:spPr>
        <p:txBody>
          <a:bodyPr/>
          <a:lstStyle>
            <a:lvl1pPr marL="0" indent="0">
              <a:buFontTx/>
              <a:buNone/>
              <a:defRPr/>
            </a:lvl1pPr>
          </a:lstStyle>
          <a:p>
            <a:r>
              <a:rPr lang="en-US"/>
              <a:t>Click icon to add picture</a:t>
            </a:r>
            <a:endParaRPr/>
          </a:p>
        </p:txBody>
      </p:sp>
      <p:sp>
        <p:nvSpPr>
          <p:cNvPr id="12" name="Picture Placeholder 5"/>
          <p:cNvSpPr>
            <a:spLocks noGrp="1"/>
          </p:cNvSpPr>
          <p:nvPr>
            <p:ph type="pic" sz="quarter" idx="6"/>
          </p:nvPr>
        </p:nvSpPr>
        <p:spPr>
          <a:xfrm>
            <a:off x="6480000" y="3638520"/>
            <a:ext cx="2664000" cy="858600"/>
          </a:xfrm>
        </p:spPr>
        <p:txBody>
          <a:bodyPr/>
          <a:lstStyle>
            <a:lvl1pPr marL="0" indent="0">
              <a:buFontTx/>
              <a:buNone/>
              <a:defRPr/>
            </a:lvl1pPr>
          </a:lstStyle>
          <a:p>
            <a:r>
              <a:rPr lang="en-US"/>
              <a:t>Click icon to add picture</a:t>
            </a:r>
            <a:endParaRPr/>
          </a:p>
        </p:txBody>
      </p:sp>
      <p:sp>
        <p:nvSpPr>
          <p:cNvPr id="5" name="Date Placeholder 4"/>
          <p:cNvSpPr>
            <a:spLocks noGrp="1"/>
          </p:cNvSpPr>
          <p:nvPr>
            <p:ph type="dt" sz="half" idx="10"/>
          </p:nvPr>
        </p:nvSpPr>
        <p:spPr/>
        <p:txBody>
          <a:bodyPr/>
          <a:lstStyle/>
          <a:p>
            <a:r>
              <a:rPr lang="en-US"/>
              <a:t>September 2017</a:t>
            </a:r>
          </a:p>
        </p:txBody>
      </p:sp>
      <p:sp>
        <p:nvSpPr>
          <p:cNvPr id="6" name="Footer Placeholder 5"/>
          <p:cNvSpPr>
            <a:spLocks noGrp="1"/>
          </p:cNvSpPr>
          <p:nvPr>
            <p:ph type="ftr" sz="quarter" idx="11"/>
          </p:nvPr>
        </p:nvSpPr>
        <p:spPr/>
        <p:txBody>
          <a:bodyPr/>
          <a:lstStyle/>
          <a:p>
            <a:r>
              <a:rPr lang="en-US"/>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7634454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6 Content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This layout is primarily for equipment pictures</a:t>
            </a:r>
          </a:p>
        </p:txBody>
      </p:sp>
      <p:sp>
        <p:nvSpPr>
          <p:cNvPr id="7" name="Content Placeholder 1"/>
          <p:cNvSpPr>
            <a:spLocks noGrp="1"/>
          </p:cNvSpPr>
          <p:nvPr>
            <p:ph sz="quarter" idx="2"/>
          </p:nvPr>
        </p:nvSpPr>
        <p:spPr>
          <a:xfrm>
            <a:off x="360000" y="102600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9" name="Content Placeholder 2"/>
          <p:cNvSpPr>
            <a:spLocks noGrp="1"/>
          </p:cNvSpPr>
          <p:nvPr>
            <p:ph sz="quarter" idx="3"/>
          </p:nvPr>
        </p:nvSpPr>
        <p:spPr>
          <a:xfrm>
            <a:off x="3168000" y="102708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11" name="Content Placeholder 3"/>
          <p:cNvSpPr>
            <a:spLocks noGrp="1"/>
          </p:cNvSpPr>
          <p:nvPr>
            <p:ph sz="quarter" idx="4"/>
          </p:nvPr>
        </p:nvSpPr>
        <p:spPr>
          <a:xfrm>
            <a:off x="5976000" y="102708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8" name="Content Placeholder 4"/>
          <p:cNvSpPr>
            <a:spLocks noGrp="1"/>
          </p:cNvSpPr>
          <p:nvPr>
            <p:ph sz="quarter" idx="5"/>
          </p:nvPr>
        </p:nvSpPr>
        <p:spPr>
          <a:xfrm>
            <a:off x="360000" y="279612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10" name="Content Placeholder 5"/>
          <p:cNvSpPr>
            <a:spLocks noGrp="1"/>
          </p:cNvSpPr>
          <p:nvPr>
            <p:ph sz="quarter" idx="6"/>
          </p:nvPr>
        </p:nvSpPr>
        <p:spPr>
          <a:xfrm>
            <a:off x="3168000" y="279612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12" name="Content Placeholder 6"/>
          <p:cNvSpPr>
            <a:spLocks noGrp="1"/>
          </p:cNvSpPr>
          <p:nvPr>
            <p:ph sz="quarter" idx="7"/>
          </p:nvPr>
        </p:nvSpPr>
        <p:spPr>
          <a:xfrm>
            <a:off x="5976000" y="2796120"/>
            <a:ext cx="2664000" cy="1713960"/>
          </a:xfrm>
        </p:spPr>
        <p:txBody>
          <a:bodyPr/>
          <a:lstStyle>
            <a:lvl1pPr marL="0" indent="0">
              <a:buFontTx/>
              <a:buNone/>
              <a:defRPr/>
            </a:lvl1pPr>
            <a:lvl2pPr marL="0" indent="0">
              <a:buFontTx/>
              <a:buNone/>
              <a:defRPr/>
            </a:lvl2pPr>
            <a:lvl3pPr marL="0" indent="0">
              <a:buFontTx/>
              <a:buNone/>
              <a:defRPr/>
            </a:lvl3pPr>
            <a:lvl4pPr marL="0" indent="0">
              <a:buFontTx/>
              <a:buNone/>
              <a:defRPr/>
            </a:lvl4pPr>
            <a:lvl5pPr marL="0" indent="0">
              <a:buFontTx/>
              <a:buNone/>
              <a:defRPr/>
            </a:lvl5pPr>
          </a:lstStyle>
          <a:p>
            <a:pPr lvl="0"/>
            <a:r>
              <a:rPr lang="en-US"/>
              <a:t>Edit Master text styles</a:t>
            </a:r>
          </a:p>
        </p:txBody>
      </p:sp>
      <p:sp>
        <p:nvSpPr>
          <p:cNvPr id="3" name="Date Placeholder 2"/>
          <p:cNvSpPr>
            <a:spLocks noGrp="1"/>
          </p:cNvSpPr>
          <p:nvPr>
            <p:ph type="dt" sz="half" idx="10"/>
          </p:nvPr>
        </p:nvSpPr>
        <p:spPr/>
        <p:txBody>
          <a:bodyPr/>
          <a:lstStyle/>
          <a:p>
            <a:r>
              <a:rPr lang="en-US"/>
              <a:t>September 2017</a:t>
            </a:r>
          </a:p>
        </p:txBody>
      </p:sp>
      <p:sp>
        <p:nvSpPr>
          <p:cNvPr id="4" name="Footer Placeholder 3"/>
          <p:cNvSpPr>
            <a:spLocks noGrp="1"/>
          </p:cNvSpPr>
          <p:nvPr>
            <p:ph type="ftr" sz="quarter" idx="11"/>
          </p:nvPr>
        </p:nvSpPr>
        <p:spPr/>
        <p:txBody>
          <a:bodyPr/>
          <a:lstStyle/>
          <a:p>
            <a:r>
              <a:rPr lang="en-US"/>
              <a:t>R4-1709810</a:t>
            </a:r>
            <a:endParaRPr lang="en-US" dirty="0"/>
          </a:p>
        </p:txBody>
      </p:sp>
      <p:sp>
        <p:nvSpPr>
          <p:cNvPr id="5" name="Slide Number Placeholder 4"/>
          <p:cNvSpPr>
            <a:spLocks noGrp="1"/>
          </p:cNvSpPr>
          <p:nvPr>
            <p:ph type="sldNum" sz="quarter" idx="12"/>
          </p:nvPr>
        </p:nvSpPr>
        <p:spPr/>
        <p:txBody>
          <a:bodyPr/>
          <a:lstStyle/>
          <a:p>
            <a:fld id="{57CB76AC-E5DF-427C-ABDC-2F4FBD8E4B69}" type="slidenum">
              <a:rPr lang="en-US" smtClean="0"/>
              <a:pPr/>
              <a:t>‹#›</a:t>
            </a:fld>
            <a:endParaRPr lang="en-US"/>
          </a:p>
        </p:txBody>
      </p:sp>
    </p:spTree>
    <p:extLst>
      <p:ext uri="{BB962C8B-B14F-4D97-AF65-F5344CB8AC3E}">
        <p14:creationId xmlns:p14="http://schemas.microsoft.com/office/powerpoint/2010/main" val="4922417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8 Pictures with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This layout is primarily for equipment pictures</a:t>
            </a:r>
          </a:p>
        </p:txBody>
      </p:sp>
      <p:sp>
        <p:nvSpPr>
          <p:cNvPr id="7" name="Picture Placeholder 1"/>
          <p:cNvSpPr>
            <a:spLocks noGrp="1"/>
          </p:cNvSpPr>
          <p:nvPr>
            <p:ph type="pic" sz="quarter" idx="2"/>
          </p:nvPr>
        </p:nvSpPr>
        <p:spPr>
          <a:xfrm>
            <a:off x="360000" y="1026000"/>
            <a:ext cx="1962000" cy="1312200"/>
          </a:xfrm>
        </p:spPr>
        <p:txBody>
          <a:bodyPr/>
          <a:lstStyle>
            <a:lvl1pPr marL="0" indent="0">
              <a:buFontTx/>
              <a:buNone/>
              <a:defRPr/>
            </a:lvl1pPr>
          </a:lstStyle>
          <a:p>
            <a:r>
              <a:rPr lang="en-US"/>
              <a:t>Click icon to add picture</a:t>
            </a:r>
            <a:endParaRPr dirty="0"/>
          </a:p>
        </p:txBody>
      </p:sp>
      <p:sp>
        <p:nvSpPr>
          <p:cNvPr id="9" name="Picture Placeholder 2"/>
          <p:cNvSpPr>
            <a:spLocks noGrp="1"/>
          </p:cNvSpPr>
          <p:nvPr>
            <p:ph type="pic" sz="quarter" idx="3"/>
          </p:nvPr>
        </p:nvSpPr>
        <p:spPr>
          <a:xfrm>
            <a:off x="2466000" y="1026000"/>
            <a:ext cx="1962000" cy="1312200"/>
          </a:xfrm>
        </p:spPr>
        <p:txBody>
          <a:bodyPr/>
          <a:lstStyle>
            <a:lvl1pPr marL="0" indent="0">
              <a:buFontTx/>
              <a:buNone/>
              <a:defRPr/>
            </a:lvl1pPr>
          </a:lstStyle>
          <a:p>
            <a:r>
              <a:rPr lang="en-US"/>
              <a:t>Click icon to add picture</a:t>
            </a:r>
            <a:endParaRPr dirty="0"/>
          </a:p>
        </p:txBody>
      </p:sp>
      <p:sp>
        <p:nvSpPr>
          <p:cNvPr id="11" name="Picture Placeholder 3"/>
          <p:cNvSpPr>
            <a:spLocks noGrp="1"/>
          </p:cNvSpPr>
          <p:nvPr>
            <p:ph type="pic" sz="quarter" idx="4"/>
          </p:nvPr>
        </p:nvSpPr>
        <p:spPr>
          <a:xfrm>
            <a:off x="4572000" y="1026000"/>
            <a:ext cx="1962000" cy="1312200"/>
          </a:xfrm>
        </p:spPr>
        <p:txBody>
          <a:bodyPr/>
          <a:lstStyle>
            <a:lvl1pPr marL="0" indent="0">
              <a:buFontTx/>
              <a:buNone/>
              <a:defRPr/>
            </a:lvl1pPr>
          </a:lstStyle>
          <a:p>
            <a:r>
              <a:rPr lang="en-US"/>
              <a:t>Click icon to add picture</a:t>
            </a:r>
            <a:endParaRPr dirty="0"/>
          </a:p>
        </p:txBody>
      </p:sp>
      <p:sp>
        <p:nvSpPr>
          <p:cNvPr id="13" name="Picture Placeholder 4"/>
          <p:cNvSpPr>
            <a:spLocks noGrp="1"/>
          </p:cNvSpPr>
          <p:nvPr>
            <p:ph type="pic" sz="quarter" idx="5"/>
          </p:nvPr>
        </p:nvSpPr>
        <p:spPr>
          <a:xfrm>
            <a:off x="6678000" y="1026000"/>
            <a:ext cx="1962000" cy="1312200"/>
          </a:xfrm>
        </p:spPr>
        <p:txBody>
          <a:bodyPr/>
          <a:lstStyle>
            <a:lvl1pPr marL="0" indent="0">
              <a:buFontTx/>
              <a:buNone/>
              <a:defRPr/>
            </a:lvl1pPr>
          </a:lstStyle>
          <a:p>
            <a:r>
              <a:rPr lang="en-US"/>
              <a:t>Click icon to add picture</a:t>
            </a:r>
            <a:endParaRPr dirty="0"/>
          </a:p>
        </p:txBody>
      </p:sp>
      <p:sp>
        <p:nvSpPr>
          <p:cNvPr id="8" name="Picture Placeholder 5"/>
          <p:cNvSpPr>
            <a:spLocks noGrp="1"/>
          </p:cNvSpPr>
          <p:nvPr>
            <p:ph type="pic" sz="quarter" idx="6"/>
          </p:nvPr>
        </p:nvSpPr>
        <p:spPr>
          <a:xfrm>
            <a:off x="360000" y="2818800"/>
            <a:ext cx="1962000" cy="1312200"/>
          </a:xfrm>
        </p:spPr>
        <p:txBody>
          <a:bodyPr/>
          <a:lstStyle>
            <a:lvl1pPr marL="0" indent="0">
              <a:buFontTx/>
              <a:buNone/>
              <a:defRPr/>
            </a:lvl1pPr>
          </a:lstStyle>
          <a:p>
            <a:r>
              <a:rPr lang="en-US"/>
              <a:t>Click icon to add picture</a:t>
            </a:r>
            <a:endParaRPr dirty="0"/>
          </a:p>
        </p:txBody>
      </p:sp>
      <p:sp>
        <p:nvSpPr>
          <p:cNvPr id="10" name="Picture Placeholder 6"/>
          <p:cNvSpPr>
            <a:spLocks noGrp="1"/>
          </p:cNvSpPr>
          <p:nvPr>
            <p:ph type="pic" sz="quarter" idx="7"/>
          </p:nvPr>
        </p:nvSpPr>
        <p:spPr>
          <a:xfrm>
            <a:off x="2466000" y="2818800"/>
            <a:ext cx="1962000" cy="1312200"/>
          </a:xfrm>
        </p:spPr>
        <p:txBody>
          <a:bodyPr/>
          <a:lstStyle>
            <a:lvl1pPr marL="0" indent="0">
              <a:buFontTx/>
              <a:buNone/>
              <a:defRPr/>
            </a:lvl1pPr>
          </a:lstStyle>
          <a:p>
            <a:r>
              <a:rPr lang="en-US"/>
              <a:t>Click icon to add picture</a:t>
            </a:r>
            <a:endParaRPr/>
          </a:p>
        </p:txBody>
      </p:sp>
      <p:sp>
        <p:nvSpPr>
          <p:cNvPr id="12" name="Picture Placeholder 7"/>
          <p:cNvSpPr>
            <a:spLocks noGrp="1"/>
          </p:cNvSpPr>
          <p:nvPr>
            <p:ph type="pic" sz="quarter" idx="8"/>
          </p:nvPr>
        </p:nvSpPr>
        <p:spPr>
          <a:xfrm>
            <a:off x="4572000" y="2818800"/>
            <a:ext cx="1962000" cy="1312200"/>
          </a:xfrm>
        </p:spPr>
        <p:txBody>
          <a:bodyPr/>
          <a:lstStyle>
            <a:lvl1pPr marL="0" indent="0">
              <a:buFontTx/>
              <a:buNone/>
              <a:defRPr/>
            </a:lvl1pPr>
          </a:lstStyle>
          <a:p>
            <a:r>
              <a:rPr lang="en-US"/>
              <a:t>Click icon to add picture</a:t>
            </a:r>
            <a:endParaRPr dirty="0"/>
          </a:p>
        </p:txBody>
      </p:sp>
      <p:sp>
        <p:nvSpPr>
          <p:cNvPr id="14" name="Picture Placeholder 8"/>
          <p:cNvSpPr>
            <a:spLocks noGrp="1"/>
          </p:cNvSpPr>
          <p:nvPr>
            <p:ph type="pic" sz="quarter" idx="9"/>
          </p:nvPr>
        </p:nvSpPr>
        <p:spPr>
          <a:xfrm>
            <a:off x="6678000" y="2818800"/>
            <a:ext cx="1962000" cy="1312200"/>
          </a:xfrm>
        </p:spPr>
        <p:txBody>
          <a:bodyPr/>
          <a:lstStyle>
            <a:lvl1pPr marL="0" indent="0">
              <a:buFontTx/>
              <a:buNone/>
              <a:defRPr/>
            </a:lvl1pPr>
          </a:lstStyle>
          <a:p>
            <a:r>
              <a:rPr lang="en-US"/>
              <a:t>Click icon to add picture</a:t>
            </a:r>
            <a:endParaRPr dirty="0"/>
          </a:p>
        </p:txBody>
      </p:sp>
      <p:sp>
        <p:nvSpPr>
          <p:cNvPr id="15" name="Text Placeholder 1"/>
          <p:cNvSpPr>
            <a:spLocks noGrp="1"/>
          </p:cNvSpPr>
          <p:nvPr>
            <p:ph type="body" idx="41" hasCustomPrompt="1"/>
          </p:nvPr>
        </p:nvSpPr>
        <p:spPr>
          <a:xfrm>
            <a:off x="360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17" name="Text Placeholder 2"/>
          <p:cNvSpPr>
            <a:spLocks noGrp="1"/>
          </p:cNvSpPr>
          <p:nvPr>
            <p:ph type="body" idx="42" hasCustomPrompt="1"/>
          </p:nvPr>
        </p:nvSpPr>
        <p:spPr>
          <a:xfrm>
            <a:off x="2466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19" name="Text Placeholder 3"/>
          <p:cNvSpPr>
            <a:spLocks noGrp="1"/>
          </p:cNvSpPr>
          <p:nvPr>
            <p:ph type="body" idx="43" hasCustomPrompt="1"/>
          </p:nvPr>
        </p:nvSpPr>
        <p:spPr>
          <a:xfrm>
            <a:off x="4572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21" name="Text Placeholder 4"/>
          <p:cNvSpPr>
            <a:spLocks noGrp="1"/>
          </p:cNvSpPr>
          <p:nvPr>
            <p:ph type="body" idx="44" hasCustomPrompt="1"/>
          </p:nvPr>
        </p:nvSpPr>
        <p:spPr>
          <a:xfrm>
            <a:off x="6678000" y="2397600"/>
            <a:ext cx="1962000" cy="324000"/>
          </a:xfrm>
        </p:spPr>
        <p:txBody>
          <a:bodyPr anchor="t"/>
          <a:lstStyle>
            <a:lvl1pPr marL="0" indent="0">
              <a:lnSpc>
                <a:spcPct val="100000"/>
              </a:lnSpc>
              <a:buFontTx/>
              <a:buNone/>
              <a:defRPr sz="1200" b="0"/>
            </a:lvl1pPr>
            <a:lvl2pPr marL="0" indent="0" algn="r" rtl="1">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16" name="Text Placeholder 5"/>
          <p:cNvSpPr>
            <a:spLocks noGrp="1"/>
          </p:cNvSpPr>
          <p:nvPr>
            <p:ph type="body" idx="45" hasCustomPrompt="1"/>
          </p:nvPr>
        </p:nvSpPr>
        <p:spPr>
          <a:xfrm>
            <a:off x="360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18" name="Text Placeholder 6"/>
          <p:cNvSpPr>
            <a:spLocks noGrp="1"/>
          </p:cNvSpPr>
          <p:nvPr>
            <p:ph type="body" idx="46" hasCustomPrompt="1"/>
          </p:nvPr>
        </p:nvSpPr>
        <p:spPr>
          <a:xfrm>
            <a:off x="2466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20" name="Text Placeholder 7"/>
          <p:cNvSpPr>
            <a:spLocks noGrp="1"/>
          </p:cNvSpPr>
          <p:nvPr>
            <p:ph type="body" idx="47" hasCustomPrompt="1"/>
          </p:nvPr>
        </p:nvSpPr>
        <p:spPr>
          <a:xfrm>
            <a:off x="4572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22" name="Text Placeholder 8"/>
          <p:cNvSpPr>
            <a:spLocks noGrp="1"/>
          </p:cNvSpPr>
          <p:nvPr>
            <p:ph type="body" idx="48" hasCustomPrompt="1"/>
          </p:nvPr>
        </p:nvSpPr>
        <p:spPr>
          <a:xfrm>
            <a:off x="6678000" y="4186080"/>
            <a:ext cx="1962000" cy="324000"/>
          </a:xfrm>
        </p:spPr>
        <p:txBody>
          <a:bodyPr anchor="t"/>
          <a:lstStyle>
            <a:lvl1pPr marL="0" indent="0" rtl="0">
              <a:lnSpc>
                <a:spcPct val="100000"/>
              </a:lnSpc>
              <a:buFontTx/>
              <a:buNone/>
              <a:defRPr sz="1200" b="0"/>
            </a:lvl1pPr>
            <a:lvl2pPr marL="0" indent="0" algn="l" rtl="0">
              <a:lnSpc>
                <a:spcPct val="100000"/>
              </a:lnSpc>
              <a:buFontTx/>
              <a:buNone/>
              <a:defRPr sz="1200" b="0"/>
            </a:lvl2pPr>
            <a:lvl3pPr marL="0" indent="0">
              <a:lnSpc>
                <a:spcPct val="100000"/>
              </a:lnSpc>
              <a:buFontTx/>
              <a:buNone/>
              <a:defRPr/>
            </a:lvl3pPr>
            <a:lvl4pPr marL="0" indent="0">
              <a:lnSpc>
                <a:spcPct val="100000"/>
              </a:lnSpc>
              <a:buNone/>
              <a:defRPr/>
            </a:lvl4pPr>
            <a:lvl5pPr marL="0" indent="0">
              <a:lnSpc>
                <a:spcPct val="100000"/>
              </a:lnSpc>
              <a:buFontTx/>
              <a:buNone/>
              <a:defRPr/>
            </a:lvl5pPr>
            <a:lvl6pPr marL="0" indent="0">
              <a:lnSpc>
                <a:spcPct val="100000"/>
              </a:lnSpc>
              <a:buFontTx/>
              <a:buNone/>
              <a:defRPr/>
            </a:lvl6pPr>
          </a:lstStyle>
          <a:p>
            <a:pPr lvl="0"/>
            <a:r>
              <a:rPr lang="en-US" dirty="0"/>
              <a:t>Enter caption</a:t>
            </a:r>
            <a:br>
              <a:rPr lang="en-US" dirty="0"/>
            </a:br>
            <a:r>
              <a:rPr lang="en-US" dirty="0"/>
              <a:t>(max. 2 lines)</a:t>
            </a:r>
          </a:p>
          <a:p>
            <a:pPr lvl="1"/>
            <a:endParaRPr lang="en-US" dirty="0"/>
          </a:p>
        </p:txBody>
      </p:sp>
      <p:sp>
        <p:nvSpPr>
          <p:cNvPr id="3" name="Date Placeholder 2"/>
          <p:cNvSpPr>
            <a:spLocks noGrp="1"/>
          </p:cNvSpPr>
          <p:nvPr>
            <p:ph type="dt" sz="half" idx="10"/>
          </p:nvPr>
        </p:nvSpPr>
        <p:spPr/>
        <p:txBody>
          <a:bodyPr/>
          <a:lstStyle/>
          <a:p>
            <a:r>
              <a:rPr lang="en-US"/>
              <a:t>September 2017</a:t>
            </a:r>
          </a:p>
        </p:txBody>
      </p:sp>
      <p:sp>
        <p:nvSpPr>
          <p:cNvPr id="4" name="Footer Placeholder 3"/>
          <p:cNvSpPr>
            <a:spLocks noGrp="1"/>
          </p:cNvSpPr>
          <p:nvPr>
            <p:ph type="ftr" sz="quarter" idx="11"/>
          </p:nvPr>
        </p:nvSpPr>
        <p:spPr/>
        <p:txBody>
          <a:bodyPr/>
          <a:lstStyle/>
          <a:p>
            <a:r>
              <a:rPr lang="en-US"/>
              <a:t>R4-1709810</a:t>
            </a:r>
            <a:endParaRPr lang="en-US" dirty="0"/>
          </a:p>
        </p:txBody>
      </p:sp>
      <p:sp>
        <p:nvSpPr>
          <p:cNvPr id="5" name="Slide Number Placeholder 4"/>
          <p:cNvSpPr>
            <a:spLocks noGrp="1"/>
          </p:cNvSpPr>
          <p:nvPr>
            <p:ph type="sldNum" sz="quarter" idx="12"/>
          </p:nvPr>
        </p:nvSpPr>
        <p:spPr/>
        <p:txBody>
          <a:bodyPr/>
          <a:lstStyle/>
          <a:p>
            <a:fld id="{57CB76AC-E5DF-427C-ABDC-2F4FBD8E4B69}" type="slidenum">
              <a:rPr lang="en-US" smtClean="0"/>
              <a:pPr/>
              <a:t>‹#›</a:t>
            </a:fld>
            <a:endParaRPr lang="en-US"/>
          </a:p>
        </p:txBody>
      </p:sp>
    </p:spTree>
    <p:extLst>
      <p:ext uri="{BB962C8B-B14F-4D97-AF65-F5344CB8AC3E}">
        <p14:creationId xmlns:p14="http://schemas.microsoft.com/office/powerpoint/2010/main" val="3185933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idx="1" hasCustomPrompt="1"/>
          </p:nvPr>
        </p:nvSpPr>
        <p:spPr/>
        <p:txBody>
          <a:bodyPr/>
          <a:lstStyle>
            <a:lvl1pPr>
              <a:defRPr/>
            </a:lvl1p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Date Placeholder 3"/>
          <p:cNvSpPr>
            <a:spLocks noGrp="1"/>
          </p:cNvSpPr>
          <p:nvPr>
            <p:ph type="dt" sz="half" idx="10"/>
          </p:nvPr>
        </p:nvSpPr>
        <p:spPr/>
        <p:txBody>
          <a:bodyPr/>
          <a:lstStyle/>
          <a:p>
            <a:r>
              <a:rPr lang="en-US"/>
              <a:t>September 2017</a:t>
            </a:r>
          </a:p>
        </p:txBody>
      </p:sp>
      <p:sp>
        <p:nvSpPr>
          <p:cNvPr id="11" name="Footer Placeholder 4"/>
          <p:cNvSpPr>
            <a:spLocks noGrp="1"/>
          </p:cNvSpPr>
          <p:nvPr>
            <p:ph type="ftr" sz="quarter" idx="11"/>
          </p:nvPr>
        </p:nvSpPr>
        <p:spPr/>
        <p:txBody>
          <a:bodyPr/>
          <a:lstStyle/>
          <a:p>
            <a:r>
              <a:rPr lang="en-US"/>
              <a:t>R4-1709810</a:t>
            </a:r>
          </a:p>
        </p:txBody>
      </p:sp>
      <p:sp>
        <p:nvSpPr>
          <p:cNvPr id="12" name="Slide Number Placeholder 12"/>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182634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Header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idx="1" hasCustomPrompt="1"/>
          </p:nvPr>
        </p:nvSpPr>
        <p:spPr>
          <a:xfrm>
            <a:off x="360000" y="1332000"/>
            <a:ext cx="8280000" cy="3178800"/>
          </a:xfrm>
        </p:spPr>
        <p:txBody>
          <a:body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1"/>
          <p:cNvSpPr>
            <a:spLocks noGrp="1"/>
          </p:cNvSpPr>
          <p:nvPr>
            <p:ph type="body" idx="13" hasCustomPrompt="1"/>
          </p:nvPr>
        </p:nvSpPr>
        <p:spPr>
          <a:xfrm>
            <a:off x="360000" y="1026000"/>
            <a:ext cx="8280000" cy="252000"/>
          </a:xfrm>
        </p:spPr>
        <p:txBody>
          <a:bodyPr wrap="none" anchor="b"/>
          <a:lstStyle>
            <a:lvl1pPr marL="0" indent="0">
              <a:lnSpc>
                <a:spcPct val="100000"/>
              </a:lnSpc>
              <a:buNone/>
              <a:defRPr sz="16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Enter subtitle (max. 1 line)</a:t>
            </a:r>
          </a:p>
        </p:txBody>
      </p:sp>
      <p:sp>
        <p:nvSpPr>
          <p:cNvPr id="10" name="Date Placeholder 3"/>
          <p:cNvSpPr>
            <a:spLocks noGrp="1"/>
          </p:cNvSpPr>
          <p:nvPr>
            <p:ph type="dt" sz="half" idx="10"/>
          </p:nvPr>
        </p:nvSpPr>
        <p:spPr/>
        <p:txBody>
          <a:bodyPr/>
          <a:lstStyle/>
          <a:p>
            <a:r>
              <a:rPr lang="en-US"/>
              <a:t>September 2017</a:t>
            </a:r>
          </a:p>
        </p:txBody>
      </p:sp>
      <p:sp>
        <p:nvSpPr>
          <p:cNvPr id="11" name="Footer Placeholder 4"/>
          <p:cNvSpPr>
            <a:spLocks noGrp="1"/>
          </p:cNvSpPr>
          <p:nvPr>
            <p:ph type="ftr" sz="quarter" idx="11"/>
          </p:nvPr>
        </p:nvSpPr>
        <p:spPr/>
        <p:txBody>
          <a:bodyPr/>
          <a:lstStyle/>
          <a:p>
            <a:r>
              <a:rPr lang="en-US"/>
              <a:t>R4-1709810</a:t>
            </a:r>
          </a:p>
        </p:txBody>
      </p:sp>
      <p:sp>
        <p:nvSpPr>
          <p:cNvPr id="12" name="Slide Number Placeholder 5"/>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37890814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Section Header">
    <p:spTree>
      <p:nvGrpSpPr>
        <p:cNvPr id="1" name=""/>
        <p:cNvGrpSpPr/>
        <p:nvPr/>
      </p:nvGrpSpPr>
      <p:grpSpPr>
        <a:xfrm>
          <a:off x="0" y="0"/>
          <a:ext cx="0" cy="0"/>
          <a:chOff x="0" y="0"/>
          <a:chExt cx="0" cy="0"/>
        </a:xfrm>
      </p:grpSpPr>
      <p:grpSp>
        <p:nvGrpSpPr>
          <p:cNvPr id="2" name="Group 1"/>
          <p:cNvGrpSpPr/>
          <p:nvPr/>
        </p:nvGrpSpPr>
        <p:grpSpPr>
          <a:xfrm>
            <a:off x="0" y="0"/>
            <a:ext cx="9144000" cy="5143500"/>
            <a:chOff x="0" y="0"/>
            <a:chExt cx="9144000" cy="5143500"/>
          </a:xfrm>
        </p:grpSpPr>
        <p:pic>
          <p:nvPicPr>
            <p:cNvPr id="8" name="Grafik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3" name="Grafik 1"/>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250781" y="4487981"/>
              <a:ext cx="1782000" cy="540000"/>
            </a:xfrm>
            <a:prstGeom prst="rect">
              <a:avLst/>
            </a:prstGeom>
          </p:spPr>
        </p:pic>
      </p:grpSp>
      <p:sp>
        <p:nvSpPr>
          <p:cNvPr id="10" name="Date Placeholder 3"/>
          <p:cNvSpPr>
            <a:spLocks noGrp="1"/>
          </p:cNvSpPr>
          <p:nvPr>
            <p:ph type="dt" sz="half" idx="10"/>
          </p:nvPr>
        </p:nvSpPr>
        <p:spPr/>
        <p:txBody>
          <a:bodyPr/>
          <a:lstStyle/>
          <a:p>
            <a:r>
              <a:rPr lang="en-US"/>
              <a:t>September 2017</a:t>
            </a:r>
          </a:p>
        </p:txBody>
      </p:sp>
      <p:sp>
        <p:nvSpPr>
          <p:cNvPr id="11" name="Footer Placeholder 4"/>
          <p:cNvSpPr>
            <a:spLocks noGrp="1"/>
          </p:cNvSpPr>
          <p:nvPr>
            <p:ph type="ftr" sz="quarter" idx="11"/>
          </p:nvPr>
        </p:nvSpPr>
        <p:spPr/>
        <p:txBody>
          <a:bodyPr/>
          <a:lstStyle/>
          <a:p>
            <a:r>
              <a:rPr lang="en-US"/>
              <a:t>R4-1709810</a:t>
            </a:r>
          </a:p>
        </p:txBody>
      </p:sp>
      <p:sp>
        <p:nvSpPr>
          <p:cNvPr id="12" name="Slide Number Placeholder 5"/>
          <p:cNvSpPr>
            <a:spLocks noGrp="1"/>
          </p:cNvSpPr>
          <p:nvPr>
            <p:ph type="sldNum" sz="quarter" idx="12"/>
          </p:nvPr>
        </p:nvSpPr>
        <p:spPr/>
        <p:txBody>
          <a:bodyPr/>
          <a:lstStyle/>
          <a:p>
            <a:fld id="{57CB76AC-E5DF-427C-ABDC-2F4FBD8E4B69}" type="slidenum">
              <a:rPr lang="en-US" smtClean="0"/>
              <a:t>‹#›</a:t>
            </a:fld>
            <a:endParaRPr lang="en-US"/>
          </a:p>
        </p:txBody>
      </p:sp>
      <p:sp>
        <p:nvSpPr>
          <p:cNvPr id="7" name="Title 1"/>
          <p:cNvSpPr>
            <a:spLocks noGrp="1"/>
          </p:cNvSpPr>
          <p:nvPr>
            <p:ph type="title" hasCustomPrompt="1"/>
          </p:nvPr>
        </p:nvSpPr>
        <p:spPr>
          <a:xfrm>
            <a:off x="360000" y="162000"/>
            <a:ext cx="6300000" cy="1215000"/>
          </a:xfrm>
        </p:spPr>
        <p:txBody>
          <a:bodyPr/>
          <a:lstStyle/>
          <a:p>
            <a:r>
              <a:rPr lang="en-US" dirty="0"/>
              <a:t>Enter intertitle (max. 3 lines)</a:t>
            </a:r>
          </a:p>
        </p:txBody>
      </p:sp>
    </p:spTree>
    <p:extLst>
      <p:ext uri="{BB962C8B-B14F-4D97-AF65-F5344CB8AC3E}">
        <p14:creationId xmlns:p14="http://schemas.microsoft.com/office/powerpoint/2010/main" val="2869234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4050000" cy="3483000"/>
          </a:xfrm>
        </p:spPr>
        <p:txBody>
          <a:body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2"/>
          <p:cNvSpPr>
            <a:spLocks noGrp="1"/>
          </p:cNvSpPr>
          <p:nvPr>
            <p:ph sz="half" idx="2" hasCustomPrompt="1"/>
          </p:nvPr>
        </p:nvSpPr>
        <p:spPr>
          <a:xfrm>
            <a:off x="4590000" y="1026000"/>
            <a:ext cx="4050000" cy="3483000"/>
          </a:xfrm>
        </p:spPr>
        <p:txBody>
          <a:body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r>
              <a:rPr lang="en-US"/>
              <a:t>September 2017</a:t>
            </a:r>
          </a:p>
        </p:txBody>
      </p:sp>
      <p:sp>
        <p:nvSpPr>
          <p:cNvPr id="6" name="Footer Placeholder 5"/>
          <p:cNvSpPr>
            <a:spLocks noGrp="1"/>
          </p:cNvSpPr>
          <p:nvPr>
            <p:ph type="ftr" sz="quarter" idx="11"/>
          </p:nvPr>
        </p:nvSpPr>
        <p:spPr/>
        <p:txBody>
          <a:bodyPr/>
          <a:lstStyle/>
          <a:p>
            <a:r>
              <a:rPr lang="en-US"/>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40180628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Enter slide title (max. 2 lines)</a:t>
            </a:r>
            <a:br>
              <a:rPr lang="en-US" dirty="0"/>
            </a:br>
            <a:r>
              <a:rPr lang="en-US" dirty="0"/>
              <a:t>The 2nd line may be black if reasonable</a:t>
            </a:r>
          </a:p>
        </p:txBody>
      </p:sp>
      <p:sp>
        <p:nvSpPr>
          <p:cNvPr id="14" name="Text Placeholder 1"/>
          <p:cNvSpPr>
            <a:spLocks noGrp="1"/>
          </p:cNvSpPr>
          <p:nvPr>
            <p:ph type="body" idx="13" hasCustomPrompt="1"/>
          </p:nvPr>
        </p:nvSpPr>
        <p:spPr>
          <a:xfrm>
            <a:off x="360000" y="1026000"/>
            <a:ext cx="4050000" cy="504000"/>
          </a:xfrm>
        </p:spPr>
        <p:txBody>
          <a:bodyPr anchor="b"/>
          <a:lstStyle>
            <a:lvl1pPr marL="0" indent="0">
              <a:lnSpc>
                <a:spcPct val="100000"/>
              </a:lnSpc>
              <a:buNone/>
              <a:defRPr sz="1600" b="1" baseline="0"/>
            </a:lvl1pPr>
            <a:lvl2pPr marL="457200" indent="0">
              <a:buNone/>
              <a:defRPr sz="1600" b="1"/>
            </a:lvl2pPr>
            <a:lvl3pPr marL="914400" indent="0">
              <a:buNone/>
              <a:defRPr sz="16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r>
              <a:rPr lang="en-US" dirty="0"/>
              <a:t>Enter subtitle</a:t>
            </a:r>
            <a:br>
              <a:rPr lang="en-US" dirty="0"/>
            </a:br>
            <a:r>
              <a:rPr lang="en-US" dirty="0"/>
              <a:t>(max. 2 lines)</a:t>
            </a:r>
          </a:p>
        </p:txBody>
      </p:sp>
      <p:sp>
        <p:nvSpPr>
          <p:cNvPr id="15" name="Text Placeholder 2"/>
          <p:cNvSpPr>
            <a:spLocks noGrp="1"/>
          </p:cNvSpPr>
          <p:nvPr>
            <p:ph type="body" idx="14" hasCustomPrompt="1"/>
          </p:nvPr>
        </p:nvSpPr>
        <p:spPr>
          <a:xfrm>
            <a:off x="4590000" y="1026000"/>
            <a:ext cx="4050000" cy="504000"/>
          </a:xfrm>
        </p:spPr>
        <p:txBody>
          <a:bodyPr anchor="b"/>
          <a:lstStyle>
            <a:lvl1pPr marL="0" indent="0">
              <a:lnSpc>
                <a:spcPct val="100000"/>
              </a:lnSpc>
              <a:buNone/>
              <a:defRPr sz="1600" b="1"/>
            </a:lvl1pPr>
            <a:lvl2pPr marL="457200" indent="0">
              <a:buNone/>
              <a:defRPr sz="1600" b="1"/>
            </a:lvl2pPr>
            <a:lvl3pPr marL="914400" indent="0">
              <a:buNone/>
              <a:defRPr sz="16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r>
              <a:rPr lang="en-US" dirty="0"/>
              <a:t>Enter subtitle</a:t>
            </a:r>
            <a:br>
              <a:rPr lang="en-US" dirty="0"/>
            </a:br>
            <a:r>
              <a:rPr lang="en-US" dirty="0"/>
              <a:t>(max. 2 lines)</a:t>
            </a:r>
          </a:p>
        </p:txBody>
      </p:sp>
      <p:sp>
        <p:nvSpPr>
          <p:cNvPr id="4" name="Content Placeholder 1"/>
          <p:cNvSpPr>
            <a:spLocks noGrp="1"/>
          </p:cNvSpPr>
          <p:nvPr>
            <p:ph sz="half" idx="1" hasCustomPrompt="1"/>
          </p:nvPr>
        </p:nvSpPr>
        <p:spPr>
          <a:xfrm>
            <a:off x="358775" y="1584000"/>
            <a:ext cx="4050000" cy="2926800"/>
          </a:xfrm>
        </p:spPr>
        <p:txBody>
          <a:body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2"/>
          <p:cNvSpPr>
            <a:spLocks noGrp="1"/>
          </p:cNvSpPr>
          <p:nvPr>
            <p:ph sz="half" idx="2" hasCustomPrompt="1"/>
          </p:nvPr>
        </p:nvSpPr>
        <p:spPr>
          <a:xfrm>
            <a:off x="4590000" y="1584000"/>
            <a:ext cx="4050000" cy="2926800"/>
          </a:xfrm>
        </p:spPr>
        <p:txBody>
          <a:bodyPr/>
          <a:lstStyle/>
          <a:p>
            <a:pPr lvl="0"/>
            <a:r>
              <a:rPr lang="en-US" dirty="0"/>
              <a:t>Enter text or define content via symbol in the middle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r>
              <a:rPr lang="en-US"/>
              <a:t>September 2017</a:t>
            </a:r>
          </a:p>
        </p:txBody>
      </p:sp>
      <p:sp>
        <p:nvSpPr>
          <p:cNvPr id="8" name="Footer Placeholder 7"/>
          <p:cNvSpPr>
            <a:spLocks noGrp="1"/>
          </p:cNvSpPr>
          <p:nvPr>
            <p:ph type="ftr" sz="quarter" idx="11"/>
          </p:nvPr>
        </p:nvSpPr>
        <p:spPr/>
        <p:txBody>
          <a:bodyPr/>
          <a:lstStyle/>
          <a:p>
            <a:r>
              <a:rPr lang="en-US"/>
              <a:t>R4-1709810</a:t>
            </a:r>
          </a:p>
        </p:txBody>
      </p:sp>
      <p:sp>
        <p:nvSpPr>
          <p:cNvPr id="9" name="Slide Number Placeholder 8"/>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684508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Enter slide title (max. 2 lines)</a:t>
            </a:r>
            <a:br>
              <a:rPr lang="en-US" dirty="0"/>
            </a:br>
            <a:r>
              <a:rPr lang="en-US" dirty="0"/>
              <a:t>The 2nd line may be black if reasonable</a:t>
            </a:r>
            <a:br>
              <a:rPr lang="en-US" dirty="0"/>
            </a:br>
            <a:endParaRPr lang="en-US" dirty="0"/>
          </a:p>
        </p:txBody>
      </p:sp>
      <p:sp>
        <p:nvSpPr>
          <p:cNvPr id="3" name="Date Placeholder 2"/>
          <p:cNvSpPr>
            <a:spLocks noGrp="1"/>
          </p:cNvSpPr>
          <p:nvPr>
            <p:ph type="dt" sz="half" idx="10"/>
          </p:nvPr>
        </p:nvSpPr>
        <p:spPr/>
        <p:txBody>
          <a:bodyPr/>
          <a:lstStyle/>
          <a:p>
            <a:r>
              <a:rPr lang="en-US"/>
              <a:t>September 2017</a:t>
            </a:r>
          </a:p>
        </p:txBody>
      </p:sp>
      <p:sp>
        <p:nvSpPr>
          <p:cNvPr id="4" name="Footer Placeholder 3"/>
          <p:cNvSpPr>
            <a:spLocks noGrp="1"/>
          </p:cNvSpPr>
          <p:nvPr>
            <p:ph type="ftr" sz="quarter" idx="11"/>
          </p:nvPr>
        </p:nvSpPr>
        <p:spPr/>
        <p:txBody>
          <a:bodyPr/>
          <a:lstStyle/>
          <a:p>
            <a:r>
              <a:rPr lang="en-US"/>
              <a:t>R4-1709810</a:t>
            </a:r>
          </a:p>
        </p:txBody>
      </p:sp>
      <p:sp>
        <p:nvSpPr>
          <p:cNvPr id="5" name="Slide Number Placeholder 4"/>
          <p:cNvSpPr>
            <a:spLocks noGrp="1"/>
          </p:cNvSpPr>
          <p:nvPr>
            <p:ph type="sldNum" sz="quarter" idx="12"/>
          </p:nvPr>
        </p:nvSpPr>
        <p:spPr/>
        <p:txBody>
          <a:bodyPr/>
          <a:lstStyle/>
          <a:p>
            <a:fld id="{E64086BA-F4C1-4466-B31C-C9232764D356}" type="slidenum">
              <a:rPr lang="en-US" smtClean="0"/>
              <a:t>‹#›</a:t>
            </a:fld>
            <a:endParaRPr lang="en-US"/>
          </a:p>
        </p:txBody>
      </p:sp>
    </p:spTree>
    <p:extLst>
      <p:ext uri="{BB962C8B-B14F-4D97-AF65-F5344CB8AC3E}">
        <p14:creationId xmlns:p14="http://schemas.microsoft.com/office/powerpoint/2010/main" val="17058489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t>September 2017</a:t>
            </a:r>
          </a:p>
        </p:txBody>
      </p:sp>
      <p:sp>
        <p:nvSpPr>
          <p:cNvPr id="3" name="Footer Placeholder 2"/>
          <p:cNvSpPr>
            <a:spLocks noGrp="1"/>
          </p:cNvSpPr>
          <p:nvPr>
            <p:ph type="ftr" sz="quarter" idx="11"/>
          </p:nvPr>
        </p:nvSpPr>
        <p:spPr/>
        <p:txBody>
          <a:bodyPr/>
          <a:lstStyle/>
          <a:p>
            <a:r>
              <a:rPr lang="en-US"/>
              <a:t>R4-1709810</a:t>
            </a:r>
          </a:p>
        </p:txBody>
      </p:sp>
      <p:sp>
        <p:nvSpPr>
          <p:cNvPr id="4" name="Slide Number Placeholder 3"/>
          <p:cNvSpPr>
            <a:spLocks noGrp="1"/>
          </p:cNvSpPr>
          <p:nvPr>
            <p:ph type="sldNum" sz="quarter" idx="12"/>
          </p:nvPr>
        </p:nvSpPr>
        <p:spPr/>
        <p:txBody>
          <a:bodyPr/>
          <a:lstStyle/>
          <a:p>
            <a:fld id="{E64086BA-F4C1-4466-B31C-C9232764D356}" type="slidenum">
              <a:rPr lang="en-US" smtClean="0"/>
              <a:t>‹#›</a:t>
            </a:fld>
            <a:endParaRPr lang="en-US"/>
          </a:p>
        </p:txBody>
      </p:sp>
    </p:spTree>
    <p:extLst>
      <p:ext uri="{BB962C8B-B14F-4D97-AF65-F5344CB8AC3E}">
        <p14:creationId xmlns:p14="http://schemas.microsoft.com/office/powerpoint/2010/main" val="33263664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Content and 1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Enter slide title (max. 2 lines)</a:t>
            </a:r>
            <a:br>
              <a:rPr lang="en-US" dirty="0"/>
            </a:br>
            <a:r>
              <a:rPr lang="en-US" dirty="0"/>
              <a:t>The 2nd line may be black if reasonable</a:t>
            </a:r>
          </a:p>
        </p:txBody>
      </p:sp>
      <p:sp>
        <p:nvSpPr>
          <p:cNvPr id="3" name="Content Placeholder 1"/>
          <p:cNvSpPr>
            <a:spLocks noGrp="1"/>
          </p:cNvSpPr>
          <p:nvPr>
            <p:ph sz="half" idx="1" hasCustomPrompt="1"/>
          </p:nvPr>
        </p:nvSpPr>
        <p:spPr>
          <a:xfrm>
            <a:off x="360000" y="1026000"/>
            <a:ext cx="5940000" cy="3483000"/>
          </a:xfrm>
        </p:spPr>
        <p:txBody>
          <a:bodyPr/>
          <a:lstStyle>
            <a:lvl1pPr/>
          </a:lstStyle>
          <a:p>
            <a:pPr lvl="0"/>
            <a:r>
              <a:rPr lang="en-US" dirty="0"/>
              <a:t>Enter text (no picture)</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Picture Placeholder 1"/>
          <p:cNvSpPr>
            <a:spLocks noGrp="1"/>
          </p:cNvSpPr>
          <p:nvPr>
            <p:ph type="pic" sz="quarter" idx="2"/>
          </p:nvPr>
        </p:nvSpPr>
        <p:spPr>
          <a:xfrm>
            <a:off x="6480000" y="1026000"/>
            <a:ext cx="2664000" cy="3483000"/>
          </a:xfrm>
        </p:spPr>
        <p:txBody>
          <a:bodyPr/>
          <a:lstStyle>
            <a:lvl1pPr marL="0" indent="0">
              <a:buFontTx/>
              <a:buNone/>
              <a:defRPr/>
            </a:lvl1pPr>
          </a:lstStyle>
          <a:p>
            <a:r>
              <a:rPr lang="en-US"/>
              <a:t>Click icon to add picture</a:t>
            </a:r>
            <a:endParaRPr dirty="0"/>
          </a:p>
        </p:txBody>
      </p:sp>
      <p:sp>
        <p:nvSpPr>
          <p:cNvPr id="5" name="Date Placeholder 4"/>
          <p:cNvSpPr>
            <a:spLocks noGrp="1"/>
          </p:cNvSpPr>
          <p:nvPr>
            <p:ph type="dt" sz="half" idx="10"/>
          </p:nvPr>
        </p:nvSpPr>
        <p:spPr/>
        <p:txBody>
          <a:bodyPr/>
          <a:lstStyle/>
          <a:p>
            <a:r>
              <a:rPr lang="en-US"/>
              <a:t>September 2017</a:t>
            </a:r>
          </a:p>
        </p:txBody>
      </p:sp>
      <p:sp>
        <p:nvSpPr>
          <p:cNvPr id="6" name="Footer Placeholder 5"/>
          <p:cNvSpPr>
            <a:spLocks noGrp="1"/>
          </p:cNvSpPr>
          <p:nvPr>
            <p:ph type="ftr" sz="quarter" idx="11"/>
          </p:nvPr>
        </p:nvSpPr>
        <p:spPr/>
        <p:txBody>
          <a:bodyPr/>
          <a:lstStyle/>
          <a:p>
            <a:r>
              <a:rPr lang="en-US"/>
              <a:t>R4-1709810</a:t>
            </a:r>
          </a:p>
        </p:txBody>
      </p:sp>
      <p:sp>
        <p:nvSpPr>
          <p:cNvPr id="7" name="Slide Number Placeholder 6"/>
          <p:cNvSpPr>
            <a:spLocks noGrp="1"/>
          </p:cNvSpPr>
          <p:nvPr>
            <p:ph type="sldNum" sz="quarter" idx="12"/>
          </p:nvPr>
        </p:nvSpPr>
        <p:spPr/>
        <p:txBody>
          <a:bodyPr/>
          <a:lstStyle/>
          <a:p>
            <a:fld id="{57CB76AC-E5DF-427C-ABDC-2F4FBD8E4B69}" type="slidenum">
              <a:rPr lang="en-US" smtClean="0"/>
              <a:t>‹#›</a:t>
            </a:fld>
            <a:endParaRPr lang="en-US"/>
          </a:p>
        </p:txBody>
      </p:sp>
    </p:spTree>
    <p:extLst>
      <p:ext uri="{BB962C8B-B14F-4D97-AF65-F5344CB8AC3E}">
        <p14:creationId xmlns:p14="http://schemas.microsoft.com/office/powerpoint/2010/main" val="40672348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0000" y="162000"/>
            <a:ext cx="8280000" cy="810000"/>
          </a:xfrm>
          <a:prstGeom prst="rect">
            <a:avLst/>
          </a:prstGeom>
        </p:spPr>
        <p:txBody>
          <a:bodyPr vert="horz" lIns="0" tIns="0" rIns="0" bIns="0" rtlCol="0" anchor="t" anchorCtr="0">
            <a:noAutofit/>
          </a:bodyPr>
          <a:lstStyle/>
          <a:p>
            <a:r>
              <a:rPr lang="en-US" dirty="0"/>
              <a:t>Enter slide title (max. 2 lines)</a:t>
            </a:r>
            <a:br>
              <a:rPr lang="en-US" dirty="0"/>
            </a:br>
            <a:r>
              <a:rPr lang="en-US" dirty="0"/>
              <a:t>The 2nd line may be black if reasonable</a:t>
            </a:r>
          </a:p>
        </p:txBody>
      </p:sp>
      <p:sp>
        <p:nvSpPr>
          <p:cNvPr id="3" name="Text Placeholder 1"/>
          <p:cNvSpPr>
            <a:spLocks noGrp="1"/>
          </p:cNvSpPr>
          <p:nvPr>
            <p:ph type="body" idx="1"/>
          </p:nvPr>
        </p:nvSpPr>
        <p:spPr>
          <a:xfrm>
            <a:off x="360000" y="1026000"/>
            <a:ext cx="8280000" cy="3483000"/>
          </a:xfrm>
          <a:prstGeom prst="rect">
            <a:avLst/>
          </a:prstGeom>
        </p:spPr>
        <p:txBody>
          <a:bodyPr vert="horz" lIns="0" tIns="0" rIns="0" bIns="0" rtlCol="0">
            <a:noAutofit/>
          </a:bodyPr>
          <a:lstStyle/>
          <a:p>
            <a:pPr lvl="0"/>
            <a:r>
              <a:rPr lang="en-US" dirty="0"/>
              <a:t>Click to enter text</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6</a:t>
            </a:r>
          </a:p>
          <a:p>
            <a:pPr lvl="6"/>
            <a:r>
              <a:rPr lang="en-US" dirty="0"/>
              <a:t>7</a:t>
            </a:r>
          </a:p>
          <a:p>
            <a:pPr lvl="7"/>
            <a:r>
              <a:rPr lang="en-US" dirty="0"/>
              <a:t>8</a:t>
            </a:r>
          </a:p>
          <a:p>
            <a:pPr lvl="8"/>
            <a:r>
              <a:rPr lang="en-US" dirty="0"/>
              <a:t>9</a:t>
            </a:r>
          </a:p>
        </p:txBody>
      </p:sp>
      <p:sp>
        <p:nvSpPr>
          <p:cNvPr id="4" name="Date Placeholder 3"/>
          <p:cNvSpPr>
            <a:spLocks noGrp="1"/>
          </p:cNvSpPr>
          <p:nvPr>
            <p:ph type="dt" sz="half" idx="10"/>
          </p:nvPr>
        </p:nvSpPr>
        <p:spPr>
          <a:xfrm>
            <a:off x="2592000" y="4791600"/>
            <a:ext cx="792000" cy="135000"/>
          </a:xfrm>
          <a:prstGeom prst="rect">
            <a:avLst/>
          </a:prstGeom>
        </p:spPr>
        <p:txBody>
          <a:bodyPr vert="horz" wrap="none" lIns="0" tIns="0" rIns="0" bIns="0" rtlCol="0" anchor="t" anchorCtr="0"/>
          <a:lstStyle>
            <a:lvl1pPr algn="l">
              <a:defRPr sz="1000">
                <a:solidFill>
                  <a:schemeClr val="tx1"/>
                </a:solidFill>
              </a:defRPr>
            </a:lvl1pPr>
          </a:lstStyle>
          <a:p>
            <a:r>
              <a:rPr lang="en-US"/>
              <a:t>September 2017</a:t>
            </a:r>
            <a:endParaRPr lang="en-US" dirty="0"/>
          </a:p>
        </p:txBody>
      </p:sp>
      <p:sp>
        <p:nvSpPr>
          <p:cNvPr id="5" name="Footer Placeholder 4"/>
          <p:cNvSpPr>
            <a:spLocks noGrp="1"/>
          </p:cNvSpPr>
          <p:nvPr>
            <p:ph type="ftr" sz="quarter" idx="11"/>
          </p:nvPr>
        </p:nvSpPr>
        <p:spPr>
          <a:xfrm>
            <a:off x="3420000" y="4791600"/>
            <a:ext cx="2880000" cy="135000"/>
          </a:xfrm>
          <a:prstGeom prst="rect">
            <a:avLst/>
          </a:prstGeom>
        </p:spPr>
        <p:txBody>
          <a:bodyPr vert="horz" wrap="none" lIns="0" tIns="0" rIns="0" bIns="0" rtlCol="0" anchor="t" anchorCtr="0"/>
          <a:lstStyle>
            <a:lvl1pPr algn="ctr">
              <a:defRPr sz="1000">
                <a:solidFill>
                  <a:schemeClr val="tx1"/>
                </a:solidFill>
              </a:defRPr>
            </a:lvl1pPr>
          </a:lstStyle>
          <a:p>
            <a:r>
              <a:rPr lang="en-US"/>
              <a:t>R4-1709810</a:t>
            </a:r>
            <a:endParaRPr lang="en-US" dirty="0"/>
          </a:p>
        </p:txBody>
      </p:sp>
      <p:sp>
        <p:nvSpPr>
          <p:cNvPr id="6" name="Slide Number Placeholder 5"/>
          <p:cNvSpPr>
            <a:spLocks noGrp="1"/>
          </p:cNvSpPr>
          <p:nvPr>
            <p:ph type="sldNum" sz="quarter" idx="12"/>
          </p:nvPr>
        </p:nvSpPr>
        <p:spPr>
          <a:xfrm>
            <a:off x="6300000" y="4791600"/>
            <a:ext cx="504000" cy="135000"/>
          </a:xfrm>
          <a:prstGeom prst="rect">
            <a:avLst/>
          </a:prstGeom>
        </p:spPr>
        <p:txBody>
          <a:bodyPr vert="horz" wrap="none" lIns="0" tIns="0" rIns="0" bIns="0" rtlCol="0" anchor="t" anchorCtr="0"/>
          <a:lstStyle>
            <a:lvl1pPr algn="r">
              <a:defRPr sz="1000">
                <a:solidFill>
                  <a:schemeClr val="tx1"/>
                </a:solidFill>
              </a:defRPr>
            </a:lvl1pPr>
          </a:lstStyle>
          <a:p>
            <a:fld id="{57CB76AC-E5DF-427C-ABDC-2F4FBD8E4B69}" type="slidenum">
              <a:rPr lang="en-US" smtClean="0"/>
              <a:pPr/>
              <a:t>‹#›</a:t>
            </a:fld>
            <a:endParaRPr lang="en-US"/>
          </a:p>
        </p:txBody>
      </p:sp>
    </p:spTree>
    <p:extLst>
      <p:ext uri="{BB962C8B-B14F-4D97-AF65-F5344CB8AC3E}">
        <p14:creationId xmlns:p14="http://schemas.microsoft.com/office/powerpoint/2010/main" val="3510445232"/>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Lst>
  <p:hf hdr="0"/>
  <p:txStyles>
    <p:titleStyle>
      <a:lvl1pPr algn="l" defTabSz="914400" rtl="0" eaLnBrk="1" latinLnBrk="0" hangingPunct="1">
        <a:spcBef>
          <a:spcPct val="0"/>
        </a:spcBef>
        <a:buNone/>
        <a:defRPr sz="2700" kern="1200" baseline="0">
          <a:solidFill>
            <a:schemeClr val="tx2"/>
          </a:solidFill>
          <a:latin typeface="+mj-lt"/>
          <a:ea typeface="+mj-ea"/>
          <a:cs typeface="+mj-cs"/>
        </a:defRPr>
      </a:lvl1pPr>
    </p:titleStyle>
    <p:bodyStyle>
      <a:lvl1pPr marL="180000" indent="-180000" algn="l" defTabSz="914400" rtl="0" eaLnBrk="1" latinLnBrk="0" hangingPunct="1">
        <a:lnSpc>
          <a:spcPct val="112000"/>
        </a:lnSpc>
        <a:spcBef>
          <a:spcPts val="0"/>
        </a:spcBef>
        <a:buSzPct val="105000"/>
        <a:buFont typeface="Arial Black" pitchFamily="34" charset="0"/>
        <a:buChar char="ı"/>
        <a:defRPr sz="1500" b="0" kern="1200">
          <a:solidFill>
            <a:schemeClr val="tx1"/>
          </a:solidFill>
          <a:latin typeface="+mn-lt"/>
          <a:ea typeface="+mn-ea"/>
          <a:cs typeface="+mn-cs"/>
        </a:defRPr>
      </a:lvl1pPr>
      <a:lvl2pPr marL="36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2pPr>
      <a:lvl3pPr marL="54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3pPr>
      <a:lvl4pPr marL="72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4pPr>
      <a:lvl5pPr marL="90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5pPr>
      <a:lvl6pPr marL="108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6pPr>
      <a:lvl7pPr marL="126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7pPr>
      <a:lvl8pPr marL="144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8pPr>
      <a:lvl9pPr marL="162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slideLayout" Target="../slideLayouts/slideLayout2.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360000" y="1890000"/>
            <a:ext cx="7412400" cy="1291350"/>
          </a:xfrm>
        </p:spPr>
        <p:txBody>
          <a:bodyPr/>
          <a:lstStyle/>
          <a:p>
            <a:pPr marL="1260475" indent="-1260475">
              <a:spcAft>
                <a:spcPts val="600"/>
              </a:spcAft>
            </a:pPr>
            <a:r>
              <a:rPr lang="en-US" sz="1200" b="1" dirty="0">
                <a:latin typeface="Arial" panose="020B0604020202020204" pitchFamily="34" charset="0"/>
                <a:ea typeface="Times New Roman" panose="02020603050405020304" pitchFamily="18" charset="0"/>
              </a:rPr>
              <a:t>Source:	</a:t>
            </a:r>
            <a:r>
              <a:rPr lang="en-US" sz="1200" dirty="0">
                <a:latin typeface="Arial" panose="020B0604020202020204" pitchFamily="34" charset="0"/>
                <a:ea typeface="Times New Roman" panose="02020603050405020304" pitchFamily="18" charset="0"/>
              </a:rPr>
              <a:t>Keysight Technologies</a:t>
            </a:r>
            <a:endParaRPr lang="en-GB" sz="1200" dirty="0">
              <a:latin typeface="Times New Roman" panose="02020603050405020304" pitchFamily="18" charset="0"/>
              <a:ea typeface="Times New Roman" panose="02020603050405020304" pitchFamily="18" charset="0"/>
            </a:endParaRPr>
          </a:p>
          <a:p>
            <a:pPr marL="1260475" indent="-1260475">
              <a:spcAft>
                <a:spcPts val="600"/>
              </a:spcAft>
            </a:pPr>
            <a:r>
              <a:rPr lang="en-US" sz="1200" b="1" dirty="0">
                <a:latin typeface="Arial" panose="020B0604020202020204" pitchFamily="34" charset="0"/>
                <a:ea typeface="Times New Roman" panose="02020603050405020304" pitchFamily="18" charset="0"/>
              </a:rPr>
              <a:t>Title:	</a:t>
            </a:r>
            <a:r>
              <a:rPr lang="en-GB" sz="1200" dirty="0">
                <a:latin typeface="Arial" panose="020B0604020202020204" pitchFamily="34" charset="0"/>
                <a:ea typeface="Times New Roman" panose="02020603050405020304" pitchFamily="18" charset="0"/>
              </a:rPr>
              <a:t>Proposals for Characterization of Quiet Zone at mm-wave NR frequencies for Combined axis Positioner</a:t>
            </a:r>
            <a:endParaRPr lang="en-GB" sz="1200" dirty="0">
              <a:latin typeface="Times New Roman" panose="02020603050405020304" pitchFamily="18" charset="0"/>
              <a:ea typeface="Times New Roman" panose="02020603050405020304" pitchFamily="18" charset="0"/>
            </a:endParaRPr>
          </a:p>
          <a:p>
            <a:pPr marL="1260475" indent="-1260475">
              <a:spcAft>
                <a:spcPts val="600"/>
              </a:spcAft>
            </a:pPr>
            <a:r>
              <a:rPr lang="en-US" sz="1200" b="1" dirty="0">
                <a:latin typeface="Arial" panose="020B0604020202020204" pitchFamily="34" charset="0"/>
                <a:ea typeface="Times New Roman" panose="02020603050405020304" pitchFamily="18" charset="0"/>
              </a:rPr>
              <a:t>Agenda item:</a:t>
            </a:r>
            <a:r>
              <a:rPr lang="en-US" sz="1200" dirty="0">
                <a:latin typeface="Arial" panose="020B0604020202020204" pitchFamily="34" charset="0"/>
                <a:ea typeface="Times New Roman" panose="02020603050405020304" pitchFamily="18" charset="0"/>
              </a:rPr>
              <a:t>	7.10.2</a:t>
            </a:r>
          </a:p>
          <a:p>
            <a:pPr marL="1260475" indent="-1260475">
              <a:spcAft>
                <a:spcPts val="600"/>
              </a:spcAft>
            </a:pPr>
            <a:r>
              <a:rPr lang="en-US" sz="1200" b="1" dirty="0">
                <a:latin typeface="Arial" panose="020B0604020202020204" pitchFamily="34" charset="0"/>
                <a:ea typeface="Times New Roman" panose="02020603050405020304" pitchFamily="18" charset="0"/>
              </a:rPr>
              <a:t>Document for:</a:t>
            </a:r>
            <a:r>
              <a:rPr lang="en-US" sz="1200" dirty="0">
                <a:latin typeface="Arial" panose="020B0604020202020204" pitchFamily="34" charset="0"/>
                <a:ea typeface="Times New Roman" panose="02020603050405020304" pitchFamily="18" charset="0"/>
              </a:rPr>
              <a:t>	Approval</a:t>
            </a:r>
            <a:endParaRPr lang="en-GB" sz="1200" dirty="0"/>
          </a:p>
        </p:txBody>
      </p:sp>
      <p:sp>
        <p:nvSpPr>
          <p:cNvPr id="3" name="Title 2"/>
          <p:cNvSpPr>
            <a:spLocks noGrp="1"/>
          </p:cNvSpPr>
          <p:nvPr>
            <p:ph type="ctrTitle"/>
          </p:nvPr>
        </p:nvSpPr>
        <p:spPr>
          <a:xfrm>
            <a:off x="360000" y="162000"/>
            <a:ext cx="8479200" cy="1215000"/>
          </a:xfrm>
        </p:spPr>
        <p:txBody>
          <a:bodyPr/>
          <a:lstStyle/>
          <a:p>
            <a:pPr>
              <a:tabLst>
                <a:tab pos="6264275" algn="r"/>
                <a:tab pos="6480810" algn="r"/>
              </a:tabLst>
            </a:pPr>
            <a:r>
              <a:rPr lang="en-US" sz="1100" b="1" dirty="0">
                <a:solidFill>
                  <a:schemeClr val="tx1"/>
                </a:solidFill>
                <a:latin typeface="Arial" panose="020B0604020202020204" pitchFamily="34" charset="0"/>
                <a:ea typeface="Times New Roman" panose="02020603050405020304" pitchFamily="18" charset="0"/>
              </a:rPr>
              <a:t>3GPP TSG-RAN4 Meeting RAN4#86		</a:t>
            </a:r>
            <a:r>
              <a:rPr lang="en-US" sz="1100" b="1" dirty="0" err="1">
                <a:solidFill>
                  <a:schemeClr val="tx1"/>
                </a:solidFill>
                <a:latin typeface="Arial" panose="020B0604020202020204" pitchFamily="34" charset="0"/>
                <a:ea typeface="Times New Roman" panose="02020603050405020304" pitchFamily="18" charset="0"/>
              </a:rPr>
              <a:t>Tdoc</a:t>
            </a:r>
            <a:r>
              <a:rPr lang="en-US" sz="1100" b="1" dirty="0">
                <a:solidFill>
                  <a:schemeClr val="tx1"/>
                </a:solidFill>
                <a:latin typeface="Arial" panose="020B0604020202020204" pitchFamily="34" charset="0"/>
                <a:ea typeface="Times New Roman" panose="02020603050405020304" pitchFamily="18" charset="0"/>
              </a:rPr>
              <a:t>: </a:t>
            </a:r>
            <a:r>
              <a:rPr lang="es-ES_tradnl" sz="1100" b="1" dirty="0">
                <a:solidFill>
                  <a:schemeClr val="tx1"/>
                </a:solidFill>
                <a:latin typeface="Arial" panose="020B0604020202020204" pitchFamily="34" charset="0"/>
              </a:rPr>
              <a:t>R4-1802988</a:t>
            </a:r>
            <a:br>
              <a:rPr lang="en-US" sz="1100" b="1" dirty="0">
                <a:solidFill>
                  <a:schemeClr val="tx1"/>
                </a:solidFill>
                <a:latin typeface="Arial" panose="020B0604020202020204" pitchFamily="34" charset="0"/>
                <a:ea typeface="Times New Roman" panose="02020603050405020304" pitchFamily="18" charset="0"/>
              </a:rPr>
            </a:br>
            <a:r>
              <a:rPr lang="en-US" sz="1100" b="1" dirty="0">
                <a:solidFill>
                  <a:schemeClr val="tx1"/>
                </a:solidFill>
                <a:latin typeface="Arial" panose="020B0604020202020204" pitchFamily="34" charset="0"/>
                <a:ea typeface="Times New Roman" panose="02020603050405020304" pitchFamily="18" charset="0"/>
              </a:rPr>
              <a:t>Athens, Greece, 26 February – 2 March 2018</a:t>
            </a:r>
          </a:p>
        </p:txBody>
      </p:sp>
      <p:sp>
        <p:nvSpPr>
          <p:cNvPr id="14"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err="1">
              <a:solidFill>
                <a:srgbClr val="000000"/>
              </a:solidFill>
            </a:endParaRPr>
          </a:p>
        </p:txBody>
      </p:sp>
    </p:spTree>
    <p:custDataLst>
      <p:tags r:id="rId1"/>
    </p:custDataLst>
    <p:extLst>
      <p:ext uri="{BB962C8B-B14F-4D97-AF65-F5344CB8AC3E}">
        <p14:creationId xmlns:p14="http://schemas.microsoft.com/office/powerpoint/2010/main" val="39319413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Calculation of Combined MU for TRP/TRS</a:t>
            </a:r>
          </a:p>
        </p:txBody>
      </p:sp>
      <p:sp>
        <p:nvSpPr>
          <p:cNvPr id="3" name="Content Placeholder 2"/>
          <p:cNvSpPr>
            <a:spLocks noGrp="1"/>
          </p:cNvSpPr>
          <p:nvPr>
            <p:ph idx="1"/>
          </p:nvPr>
        </p:nvSpPr>
        <p:spPr/>
        <p:txBody>
          <a:bodyPr/>
          <a:lstStyle/>
          <a:p>
            <a:r>
              <a:rPr lang="en-US" dirty="0"/>
              <a:t>The combined MU element related to the quality of the quiet zone for TRP/TRS and offset between UE antenna array and </a:t>
            </a:r>
            <a:r>
              <a:rPr lang="en-US" dirty="0" err="1"/>
              <a:t>centre</a:t>
            </a:r>
            <a:r>
              <a:rPr lang="en-US" dirty="0"/>
              <a:t> of quiet zone is the standard deviation of the all the positions and orientations. </a:t>
            </a:r>
          </a:p>
          <a:p>
            <a:r>
              <a:rPr lang="en-US" b="1" dirty="0"/>
              <a:t>Proposal 6: The MU element quantifying the quality of the quiet zone for TRP/TRS combined with the MU element of offset between UE antenna array and center of quiet zone is the standard deviation of the all the efficiency measurement results as described in the procedure (Proposal 3,4,5)</a:t>
            </a:r>
          </a:p>
        </p:txBody>
      </p:sp>
      <p:sp>
        <p:nvSpPr>
          <p:cNvPr id="6" name="Slide Number Placeholder 5"/>
          <p:cNvSpPr>
            <a:spLocks noGrp="1"/>
          </p:cNvSpPr>
          <p:nvPr>
            <p:ph type="sldNum" sz="quarter" idx="12"/>
          </p:nvPr>
        </p:nvSpPr>
        <p:spPr/>
        <p:txBody>
          <a:bodyPr/>
          <a:lstStyle/>
          <a:p>
            <a:fld id="{57CB76AC-E5DF-427C-ABDC-2F4FBD8E4B69}" type="slidenum">
              <a:rPr lang="en-US" smtClean="0"/>
              <a:t>10</a:t>
            </a:fld>
            <a:endParaRPr lang="en-US"/>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err="1">
              <a:solidFill>
                <a:srgbClr val="000000"/>
              </a:solidFill>
            </a:endParaRPr>
          </a:p>
        </p:txBody>
      </p:sp>
      <p:sp>
        <p:nvSpPr>
          <p:cNvPr id="9" name="Date Placeholder 3">
            <a:extLst>
              <a:ext uri="{FF2B5EF4-FFF2-40B4-BE49-F238E27FC236}">
                <a16:creationId xmlns:a16="http://schemas.microsoft.com/office/drawing/2014/main" id="{B76C0F78-ABD9-4405-B6F8-B38945FC2352}"/>
              </a:ext>
            </a:extLst>
          </p:cNvPr>
          <p:cNvSpPr>
            <a:spLocks noGrp="1"/>
          </p:cNvSpPr>
          <p:nvPr>
            <p:ph type="dt" sz="half" idx="10"/>
          </p:nvPr>
        </p:nvSpPr>
        <p:spPr>
          <a:xfrm>
            <a:off x="2592000" y="4787900"/>
            <a:ext cx="989400" cy="138700"/>
          </a:xfrm>
        </p:spPr>
        <p:txBody>
          <a:bodyPr/>
          <a:lstStyle/>
          <a:p>
            <a:r>
              <a:rPr lang="en-US" dirty="0"/>
              <a:t>February 2018</a:t>
            </a:r>
          </a:p>
        </p:txBody>
      </p:sp>
      <p:sp>
        <p:nvSpPr>
          <p:cNvPr id="8" name="Footer Placeholder 4">
            <a:extLst>
              <a:ext uri="{FF2B5EF4-FFF2-40B4-BE49-F238E27FC236}">
                <a16:creationId xmlns:a16="http://schemas.microsoft.com/office/drawing/2014/main" id="{DF842546-C5FA-438F-A113-2C11A3C3995C}"/>
              </a:ext>
            </a:extLst>
          </p:cNvPr>
          <p:cNvSpPr>
            <a:spLocks noGrp="1"/>
          </p:cNvSpPr>
          <p:nvPr>
            <p:ph type="ftr" sz="quarter" idx="11"/>
          </p:nvPr>
        </p:nvSpPr>
        <p:spPr>
          <a:xfrm>
            <a:off x="3420000" y="4791600"/>
            <a:ext cx="2880000" cy="135000"/>
          </a:xfrm>
        </p:spPr>
        <p:txBody>
          <a:bodyPr/>
          <a:lstStyle/>
          <a:p>
            <a:r>
              <a:rPr lang="es-ES_tradnl" dirty="0"/>
              <a:t>R4-1802988</a:t>
            </a:r>
            <a:endParaRPr lang="en-US" dirty="0"/>
          </a:p>
        </p:txBody>
      </p:sp>
    </p:spTree>
    <p:custDataLst>
      <p:tags r:id="rId1"/>
    </p:custDataLst>
    <p:extLst>
      <p:ext uri="{BB962C8B-B14F-4D97-AF65-F5344CB8AC3E}">
        <p14:creationId xmlns:p14="http://schemas.microsoft.com/office/powerpoint/2010/main" val="25877951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Calculation of Combined MU for EIRP/EIS</a:t>
            </a:r>
          </a:p>
        </p:txBody>
      </p:sp>
      <p:sp>
        <p:nvSpPr>
          <p:cNvPr id="3" name="Content Placeholder 2"/>
          <p:cNvSpPr>
            <a:spLocks noGrp="1"/>
          </p:cNvSpPr>
          <p:nvPr>
            <p:ph idx="1"/>
          </p:nvPr>
        </p:nvSpPr>
        <p:spPr>
          <a:xfrm>
            <a:off x="360000" y="1026000"/>
            <a:ext cx="8280000" cy="3483000"/>
          </a:xfrm>
        </p:spPr>
        <p:txBody>
          <a:bodyPr/>
          <a:lstStyle/>
          <a:p>
            <a:r>
              <a:rPr lang="en-GB" dirty="0"/>
              <a:t>The combined MU of quality of the QZ and offset between UE antenna array and centre of QZ for EIRP and EIS can be determined from a subset of the measurements taken to determine the combined MU of TRP/TRS, specifically the respective peak gain measurements</a:t>
            </a:r>
          </a:p>
          <a:p>
            <a:pPr lvl="1"/>
            <a:r>
              <a:rPr lang="en-GB" dirty="0"/>
              <a:t>The combined MU element corresponds to the standard deviation of the peak gain radiated by the reference antenna radiated in the respective reference orientations</a:t>
            </a:r>
          </a:p>
          <a:p>
            <a:r>
              <a:rPr lang="en-GB" b="1" dirty="0"/>
              <a:t>Proposal 7: </a:t>
            </a:r>
            <a:r>
              <a:rPr lang="en-US" b="1" dirty="0"/>
              <a:t>The MU element quantifying the quality of the quiet zone for EIRP/EIS combined with the MU element of offset between UE antenna array and </a:t>
            </a:r>
            <a:r>
              <a:rPr lang="en-US" b="1" dirty="0" err="1"/>
              <a:t>centre</a:t>
            </a:r>
            <a:r>
              <a:rPr lang="en-US" b="1" dirty="0"/>
              <a:t> of quiet zone is the standard deviation of the all the peak gain measurements as described in the procedure (Proposal 3,4,5) </a:t>
            </a:r>
            <a:endParaRPr lang="en-GB" b="1" dirty="0"/>
          </a:p>
        </p:txBody>
      </p:sp>
      <p:sp>
        <p:nvSpPr>
          <p:cNvPr id="6" name="Slide Number Placeholder 5"/>
          <p:cNvSpPr>
            <a:spLocks noGrp="1"/>
          </p:cNvSpPr>
          <p:nvPr>
            <p:ph type="sldNum" sz="quarter" idx="12"/>
          </p:nvPr>
        </p:nvSpPr>
        <p:spPr/>
        <p:txBody>
          <a:bodyPr/>
          <a:lstStyle/>
          <a:p>
            <a:fld id="{57CB76AC-E5DF-427C-ABDC-2F4FBD8E4B69}" type="slidenum">
              <a:rPr lang="en-US" smtClean="0"/>
              <a:t>11</a:t>
            </a:fld>
            <a:endParaRPr lang="en-US"/>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err="1">
              <a:solidFill>
                <a:srgbClr val="000000"/>
              </a:solidFill>
            </a:endParaRPr>
          </a:p>
        </p:txBody>
      </p:sp>
      <p:sp>
        <p:nvSpPr>
          <p:cNvPr id="8" name="Date Placeholder 3">
            <a:extLst>
              <a:ext uri="{FF2B5EF4-FFF2-40B4-BE49-F238E27FC236}">
                <a16:creationId xmlns:a16="http://schemas.microsoft.com/office/drawing/2014/main" id="{6EFEFDCE-7636-44A4-B15D-7B07979F1511}"/>
              </a:ext>
            </a:extLst>
          </p:cNvPr>
          <p:cNvSpPr>
            <a:spLocks noGrp="1"/>
          </p:cNvSpPr>
          <p:nvPr>
            <p:ph type="dt" sz="half" idx="10"/>
          </p:nvPr>
        </p:nvSpPr>
        <p:spPr>
          <a:xfrm>
            <a:off x="2592000" y="4787900"/>
            <a:ext cx="989400" cy="138700"/>
          </a:xfrm>
        </p:spPr>
        <p:txBody>
          <a:bodyPr/>
          <a:lstStyle/>
          <a:p>
            <a:r>
              <a:rPr lang="en-US" dirty="0"/>
              <a:t>February 2018</a:t>
            </a:r>
          </a:p>
        </p:txBody>
      </p:sp>
      <p:sp>
        <p:nvSpPr>
          <p:cNvPr id="9" name="Footer Placeholder 4">
            <a:extLst>
              <a:ext uri="{FF2B5EF4-FFF2-40B4-BE49-F238E27FC236}">
                <a16:creationId xmlns:a16="http://schemas.microsoft.com/office/drawing/2014/main" id="{6E8E8A79-C213-466A-82C1-FB45BABACACD}"/>
              </a:ext>
            </a:extLst>
          </p:cNvPr>
          <p:cNvSpPr>
            <a:spLocks noGrp="1"/>
          </p:cNvSpPr>
          <p:nvPr>
            <p:ph type="ftr" sz="quarter" idx="11"/>
          </p:nvPr>
        </p:nvSpPr>
        <p:spPr>
          <a:xfrm>
            <a:off x="3420000" y="4791600"/>
            <a:ext cx="2880000" cy="135000"/>
          </a:xfrm>
        </p:spPr>
        <p:txBody>
          <a:bodyPr/>
          <a:lstStyle/>
          <a:p>
            <a:r>
              <a:rPr lang="es-ES_tradnl" dirty="0"/>
              <a:t>R4-1802988</a:t>
            </a:r>
            <a:endParaRPr lang="en-US" dirty="0"/>
          </a:p>
        </p:txBody>
      </p:sp>
    </p:spTree>
    <p:custDataLst>
      <p:tags r:id="rId1"/>
    </p:custDataLst>
    <p:extLst>
      <p:ext uri="{BB962C8B-B14F-4D97-AF65-F5344CB8AC3E}">
        <p14:creationId xmlns:p14="http://schemas.microsoft.com/office/powerpoint/2010/main" val="17600162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Proposals</a:t>
            </a:r>
          </a:p>
        </p:txBody>
      </p:sp>
      <p:sp>
        <p:nvSpPr>
          <p:cNvPr id="3" name="Content Placeholder 2"/>
          <p:cNvSpPr>
            <a:spLocks noGrp="1"/>
          </p:cNvSpPr>
          <p:nvPr>
            <p:ph idx="1"/>
          </p:nvPr>
        </p:nvSpPr>
        <p:spPr>
          <a:xfrm>
            <a:off x="360000" y="742950"/>
            <a:ext cx="8280000" cy="3766050"/>
          </a:xfrm>
        </p:spPr>
        <p:txBody>
          <a:bodyPr>
            <a:normAutofit fontScale="92500" lnSpcReduction="20000"/>
          </a:bodyPr>
          <a:lstStyle/>
          <a:p>
            <a:r>
              <a:rPr lang="en-GB" b="1" dirty="0"/>
              <a:t>Proposal 1: The quality of the QZ measurements shall be based on efficiency measurements, i.e., full 3D pattern measurements as in R4-1711958</a:t>
            </a:r>
          </a:p>
          <a:p>
            <a:r>
              <a:rPr lang="en-GB" b="1" dirty="0"/>
              <a:t>Proposal 2: the 3D pattern measurement grid is FFS</a:t>
            </a:r>
            <a:endParaRPr lang="en-US" b="1" dirty="0"/>
          </a:p>
          <a:p>
            <a:r>
              <a:rPr lang="en-US" sz="1600" b="1" dirty="0"/>
              <a:t>Proposal 3: Use 7 reference antenna positions to determine the quality of the quiet zone and the effect of offsetting the reference antenna from the </a:t>
            </a:r>
            <a:r>
              <a:rPr lang="en-US" sz="1600" b="1" dirty="0" err="1"/>
              <a:t>centre</a:t>
            </a:r>
            <a:r>
              <a:rPr lang="en-US" sz="1600" b="1" dirty="0"/>
              <a:t> of the quiet zone to the dimension of the QZ</a:t>
            </a:r>
          </a:p>
          <a:p>
            <a:r>
              <a:rPr lang="en-GB" sz="1600" b="1" dirty="0"/>
              <a:t>Proposal 4: Use the 29 orientations mentioned in Table 1 for the antenna positions as in Proposal 3.</a:t>
            </a:r>
            <a:endParaRPr lang="en-US" sz="1600" b="1" dirty="0"/>
          </a:p>
          <a:p>
            <a:r>
              <a:rPr lang="en-US" b="1" dirty="0"/>
              <a:t>Proposal 5: Characterize the QZ quality for </a:t>
            </a:r>
            <a:r>
              <a:rPr lang="en-US" b="1" dirty="0">
                <a:latin typeface="Symbol" panose="05050102010706020507" pitchFamily="18" charset="2"/>
              </a:rPr>
              <a:t>q</a:t>
            </a:r>
            <a:r>
              <a:rPr lang="en-US" b="1" dirty="0"/>
              <a:t> and </a:t>
            </a:r>
            <a:r>
              <a:rPr lang="en-US" b="1" dirty="0">
                <a:latin typeface="Symbol" panose="05050102010706020507" pitchFamily="18" charset="2"/>
              </a:rPr>
              <a:t>f-</a:t>
            </a:r>
            <a:r>
              <a:rPr lang="en-US" b="1" dirty="0"/>
              <a:t>polarized field components individually</a:t>
            </a:r>
          </a:p>
          <a:p>
            <a:endParaRPr lang="en-US" b="1" dirty="0"/>
          </a:p>
          <a:p>
            <a:r>
              <a:rPr lang="en-US" b="1" dirty="0"/>
              <a:t>Proposal 6: The MU element quantifying the quality of the quiet zone for TRP/TRS combined with the MU element of offset between UE antenna array and center of quiet zone is the standard deviation of the all the efficiency measurement results as described in the procedure (Proposal 3,4,5)</a:t>
            </a:r>
          </a:p>
          <a:p>
            <a:r>
              <a:rPr lang="en-GB" b="1" dirty="0"/>
              <a:t>Proposal 7: </a:t>
            </a:r>
            <a:r>
              <a:rPr lang="en-US" b="1" dirty="0"/>
              <a:t>The MU element quantifying the quality of the quiet zone for EIRP/EIS combined with the MU element of offset between UE antenna array and </a:t>
            </a:r>
            <a:r>
              <a:rPr lang="en-US" b="1" dirty="0" err="1"/>
              <a:t>centre</a:t>
            </a:r>
            <a:r>
              <a:rPr lang="en-US" b="1" dirty="0"/>
              <a:t> of quiet zone is the standard deviation of the all the peak gain measurements as described in the procedure (Proposal 3,4,5) </a:t>
            </a:r>
            <a:endParaRPr lang="en-GB" b="1" dirty="0"/>
          </a:p>
          <a:p>
            <a:endParaRPr lang="en-US" b="1" baseline="30000" dirty="0"/>
          </a:p>
          <a:p>
            <a:endParaRPr lang="en-US" b="1" dirty="0"/>
          </a:p>
          <a:p>
            <a:endParaRPr lang="en-US" b="1" dirty="0"/>
          </a:p>
          <a:p>
            <a:endParaRPr lang="en-US" dirty="0"/>
          </a:p>
        </p:txBody>
      </p:sp>
      <p:sp>
        <p:nvSpPr>
          <p:cNvPr id="6" name="Slide Number Placeholder 5"/>
          <p:cNvSpPr>
            <a:spLocks noGrp="1"/>
          </p:cNvSpPr>
          <p:nvPr>
            <p:ph type="sldNum" sz="quarter" idx="12"/>
          </p:nvPr>
        </p:nvSpPr>
        <p:spPr/>
        <p:txBody>
          <a:bodyPr/>
          <a:lstStyle/>
          <a:p>
            <a:fld id="{57CB76AC-E5DF-427C-ABDC-2F4FBD8E4B69}" type="slidenum">
              <a:rPr lang="en-US" smtClean="0"/>
              <a:t>12</a:t>
            </a:fld>
            <a:endParaRPr lang="en-US"/>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err="1">
              <a:solidFill>
                <a:srgbClr val="000000"/>
              </a:solidFill>
            </a:endParaRPr>
          </a:p>
        </p:txBody>
      </p:sp>
      <p:sp>
        <p:nvSpPr>
          <p:cNvPr id="9" name="Date Placeholder 3">
            <a:extLst>
              <a:ext uri="{FF2B5EF4-FFF2-40B4-BE49-F238E27FC236}">
                <a16:creationId xmlns:a16="http://schemas.microsoft.com/office/drawing/2014/main" id="{F8BB4CB0-C47E-4BBA-AF0F-290E5C4F591B}"/>
              </a:ext>
            </a:extLst>
          </p:cNvPr>
          <p:cNvSpPr>
            <a:spLocks noGrp="1"/>
          </p:cNvSpPr>
          <p:nvPr>
            <p:ph type="dt" sz="half" idx="10"/>
          </p:nvPr>
        </p:nvSpPr>
        <p:spPr>
          <a:xfrm>
            <a:off x="2592000" y="4787900"/>
            <a:ext cx="989400" cy="138700"/>
          </a:xfrm>
        </p:spPr>
        <p:txBody>
          <a:bodyPr/>
          <a:lstStyle/>
          <a:p>
            <a:r>
              <a:rPr lang="en-US" dirty="0"/>
              <a:t>February 2018</a:t>
            </a:r>
          </a:p>
        </p:txBody>
      </p:sp>
      <p:sp>
        <p:nvSpPr>
          <p:cNvPr id="8" name="Footer Placeholder 4">
            <a:extLst>
              <a:ext uri="{FF2B5EF4-FFF2-40B4-BE49-F238E27FC236}">
                <a16:creationId xmlns:a16="http://schemas.microsoft.com/office/drawing/2014/main" id="{9E263543-6633-475E-AA62-CAD8C330FD3A}"/>
              </a:ext>
            </a:extLst>
          </p:cNvPr>
          <p:cNvSpPr>
            <a:spLocks noGrp="1"/>
          </p:cNvSpPr>
          <p:nvPr>
            <p:ph type="ftr" sz="quarter" idx="11"/>
          </p:nvPr>
        </p:nvSpPr>
        <p:spPr>
          <a:xfrm>
            <a:off x="3420000" y="4791600"/>
            <a:ext cx="2880000" cy="135000"/>
          </a:xfrm>
        </p:spPr>
        <p:txBody>
          <a:bodyPr/>
          <a:lstStyle/>
          <a:p>
            <a:r>
              <a:rPr lang="es-ES_tradnl" dirty="0"/>
              <a:t>R4-1802988</a:t>
            </a:r>
            <a:endParaRPr lang="en-US" dirty="0"/>
          </a:p>
        </p:txBody>
      </p:sp>
    </p:spTree>
    <p:custDataLst>
      <p:tags r:id="rId1"/>
    </p:custDataLst>
    <p:extLst>
      <p:ext uri="{BB962C8B-B14F-4D97-AF65-F5344CB8AC3E}">
        <p14:creationId xmlns:p14="http://schemas.microsoft.com/office/powerpoint/2010/main" val="38522192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a:t>
            </a:r>
          </a:p>
        </p:txBody>
      </p:sp>
      <p:sp>
        <p:nvSpPr>
          <p:cNvPr id="3" name="Content Placeholder 2"/>
          <p:cNvSpPr>
            <a:spLocks noGrp="1"/>
          </p:cNvSpPr>
          <p:nvPr>
            <p:ph idx="1"/>
          </p:nvPr>
        </p:nvSpPr>
        <p:spPr/>
        <p:txBody>
          <a:bodyPr/>
          <a:lstStyle/>
          <a:p>
            <a:r>
              <a:rPr lang="en-GB" dirty="0"/>
              <a:t>[1] CTIA, “Test Plan for Wireless Device Over-the-Air Performance” Version 3.7, June 2017</a:t>
            </a:r>
            <a:endParaRPr lang="en-US" dirty="0"/>
          </a:p>
          <a:p>
            <a:r>
              <a:rPr lang="en-GB" dirty="0"/>
              <a:t>[2] 3GPP TR 25.914 “Measurements of radio performances for UMTS terminals in speech mode”</a:t>
            </a:r>
            <a:endParaRPr lang="en-US" dirty="0"/>
          </a:p>
          <a:p>
            <a:r>
              <a:rPr lang="en-GB" dirty="0"/>
              <a:t>[3] 3GPP TS 34.114, “User Equipment (UE) / Mobile Station (MS) Over The Air (OTA) antenna performance; Conformance testing”</a:t>
            </a:r>
          </a:p>
          <a:p>
            <a:r>
              <a:rPr lang="en-GB" dirty="0"/>
              <a:t>[4] R4-1708200, Black Box vs White Box Testing for NR, Rohde &amp; Schwarz, TSG RAN WG4 Meeting #84, Berlin, China, August 2017</a:t>
            </a:r>
            <a:endParaRPr lang="en-US" dirty="0"/>
          </a:p>
          <a:p>
            <a:r>
              <a:rPr lang="en-GB" dirty="0"/>
              <a:t>[5] </a:t>
            </a:r>
            <a:r>
              <a:rPr lang="de-DE" sz="1600" dirty="0">
                <a:latin typeface="Arial" panose="020B0604020202020204" pitchFamily="34" charset="0"/>
                <a:ea typeface="Times New Roman" panose="02020603050405020304" pitchFamily="18" charset="0"/>
              </a:rPr>
              <a:t>R4-1711958</a:t>
            </a:r>
            <a:r>
              <a:rPr lang="en-GB" dirty="0"/>
              <a:t>, TP (TR38.810) on Quality of Quiet Zone </a:t>
            </a:r>
            <a:r>
              <a:rPr lang="en-GB" dirty="0" err="1"/>
              <a:t>charecterization</a:t>
            </a:r>
            <a:r>
              <a:rPr lang="en-GB" dirty="0"/>
              <a:t> for FR2, </a:t>
            </a:r>
            <a:r>
              <a:rPr lang="en-US" dirty="0"/>
              <a:t>Rohde &amp; Schwarz, September, 2017</a:t>
            </a:r>
            <a:endParaRPr lang="en-GB" dirty="0"/>
          </a:p>
          <a:p>
            <a:r>
              <a:rPr lang="en-US" dirty="0"/>
              <a:t>[6] R4-1707756, WF on NR MU and test tolerance, CATR, Intel Corporation, Rohde &amp; Schwarz, Anritsu, Fraunhofer HHI, 3GPP TSG-RAN WG4 Meeting #84, Berlin, Germany, August, 2017</a:t>
            </a:r>
          </a:p>
          <a:p>
            <a:r>
              <a:rPr lang="en-GB" dirty="0"/>
              <a:t>[7] R4-1709769, On Measurement Grids for mm-wave NR, Rohde &amp; Schwarz, 3GPP TSG RAN WG4 NR#3, Nagoya, Japan, September 2017</a:t>
            </a:r>
            <a:endParaRPr lang="en-US" dirty="0"/>
          </a:p>
        </p:txBody>
      </p:sp>
      <p:sp>
        <p:nvSpPr>
          <p:cNvPr id="6" name="Slide Number Placeholder 5"/>
          <p:cNvSpPr>
            <a:spLocks noGrp="1"/>
          </p:cNvSpPr>
          <p:nvPr>
            <p:ph type="sldNum" sz="quarter" idx="12"/>
          </p:nvPr>
        </p:nvSpPr>
        <p:spPr/>
        <p:txBody>
          <a:bodyPr/>
          <a:lstStyle/>
          <a:p>
            <a:fld id="{57CB76AC-E5DF-427C-ABDC-2F4FBD8E4B69}" type="slidenum">
              <a:rPr lang="en-US" smtClean="0"/>
              <a:t>13</a:t>
            </a:fld>
            <a:endParaRPr lang="en-US"/>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err="1">
              <a:solidFill>
                <a:srgbClr val="000000"/>
              </a:solidFill>
            </a:endParaRPr>
          </a:p>
        </p:txBody>
      </p:sp>
      <p:sp>
        <p:nvSpPr>
          <p:cNvPr id="8" name="Date Placeholder 3">
            <a:extLst>
              <a:ext uri="{FF2B5EF4-FFF2-40B4-BE49-F238E27FC236}">
                <a16:creationId xmlns:a16="http://schemas.microsoft.com/office/drawing/2014/main" id="{7EB78841-10F4-44BD-8D11-C6E1A8A0B308}"/>
              </a:ext>
            </a:extLst>
          </p:cNvPr>
          <p:cNvSpPr>
            <a:spLocks noGrp="1"/>
          </p:cNvSpPr>
          <p:nvPr>
            <p:ph type="dt" sz="half" idx="10"/>
          </p:nvPr>
        </p:nvSpPr>
        <p:spPr>
          <a:xfrm>
            <a:off x="2592000" y="4787900"/>
            <a:ext cx="989400" cy="138700"/>
          </a:xfrm>
        </p:spPr>
        <p:txBody>
          <a:bodyPr/>
          <a:lstStyle/>
          <a:p>
            <a:r>
              <a:rPr lang="en-US" dirty="0"/>
              <a:t>February 2018</a:t>
            </a:r>
          </a:p>
        </p:txBody>
      </p:sp>
      <p:sp>
        <p:nvSpPr>
          <p:cNvPr id="9" name="Footer Placeholder 4">
            <a:extLst>
              <a:ext uri="{FF2B5EF4-FFF2-40B4-BE49-F238E27FC236}">
                <a16:creationId xmlns:a16="http://schemas.microsoft.com/office/drawing/2014/main" id="{83EC9E29-0471-4DB3-9404-36456CB03F22}"/>
              </a:ext>
            </a:extLst>
          </p:cNvPr>
          <p:cNvSpPr>
            <a:spLocks noGrp="1"/>
          </p:cNvSpPr>
          <p:nvPr>
            <p:ph type="ftr" sz="quarter" idx="11"/>
          </p:nvPr>
        </p:nvSpPr>
        <p:spPr>
          <a:xfrm>
            <a:off x="3420000" y="4791600"/>
            <a:ext cx="2880000" cy="135000"/>
          </a:xfrm>
        </p:spPr>
        <p:txBody>
          <a:bodyPr/>
          <a:lstStyle/>
          <a:p>
            <a:r>
              <a:rPr lang="es-ES_tradnl" dirty="0"/>
              <a:t>R4-1802988</a:t>
            </a:r>
            <a:endParaRPr lang="en-US" dirty="0"/>
          </a:p>
        </p:txBody>
      </p:sp>
    </p:spTree>
    <p:custDataLst>
      <p:tags r:id="rId1"/>
    </p:custDataLst>
    <p:extLst>
      <p:ext uri="{BB962C8B-B14F-4D97-AF65-F5344CB8AC3E}">
        <p14:creationId xmlns:p14="http://schemas.microsoft.com/office/powerpoint/2010/main" val="5672174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 of this Contribution</a:t>
            </a:r>
          </a:p>
        </p:txBody>
      </p:sp>
      <p:sp>
        <p:nvSpPr>
          <p:cNvPr id="3" name="Content Placeholder 2"/>
          <p:cNvSpPr>
            <a:spLocks noGrp="1"/>
          </p:cNvSpPr>
          <p:nvPr>
            <p:ph idx="1"/>
          </p:nvPr>
        </p:nvSpPr>
        <p:spPr>
          <a:xfrm>
            <a:off x="360000" y="1026000"/>
            <a:ext cx="8280000" cy="3483000"/>
          </a:xfrm>
        </p:spPr>
        <p:txBody>
          <a:bodyPr/>
          <a:lstStyle/>
          <a:p>
            <a:r>
              <a:rPr lang="en-GB" sz="1200" dirty="0"/>
              <a:t>For below 6GHz, characterization of the quiet zone test procedures, also commonly referred to as ‘ripple test’ have been defined by CTIA (normative) [1] and 3GPP (informative) [2, 3]. </a:t>
            </a:r>
          </a:p>
          <a:p>
            <a:pPr lvl="1"/>
            <a:r>
              <a:rPr lang="en-GB" sz="1200" dirty="0"/>
              <a:t>The outcome of the ripple test is a surface standard deviation that effectively predicts the variation of the TRP/TRS measurements, spherical surface integrals of EIRP/EIS, when the DUT is placed anywhere within the quiet zone. </a:t>
            </a:r>
          </a:p>
          <a:p>
            <a:r>
              <a:rPr lang="en-US" sz="1200" dirty="0"/>
              <a:t>In </a:t>
            </a:r>
            <a:r>
              <a:rPr lang="en-GB" sz="1200" dirty="0">
                <a:ea typeface="Times New Roman" panose="02020603050405020304" pitchFamily="18" charset="0"/>
              </a:rPr>
              <a:t>R4-1711278, QZ quality characterization procedure to capture the impact of  amplitude variation in the test zone was described </a:t>
            </a:r>
          </a:p>
          <a:p>
            <a:r>
              <a:rPr lang="en-US" sz="1200" dirty="0"/>
              <a:t>This procedure is most suited for positioners using distributed Azimuth – Elevation axis as shown in </a:t>
            </a:r>
            <a:r>
              <a:rPr lang="en-GB" sz="1200" dirty="0">
                <a:ea typeface="Malgun Gothic" panose="020B0503020000020004" pitchFamily="34" charset="-127"/>
              </a:rPr>
              <a:t>R4-1713682 of partial test results using the described procedure</a:t>
            </a:r>
          </a:p>
          <a:p>
            <a:r>
              <a:rPr lang="en-US" sz="1200" dirty="0"/>
              <a:t>The objective of this contribution is to introduce a ‘Characterization of the quality of Quiet Zone’ test procedure for TRP/TRS (3D surface integrals) and for EIRP/EIS (single point power measurements) for </a:t>
            </a:r>
            <a:r>
              <a:rPr lang="en-US" sz="1200" i="1" dirty="0"/>
              <a:t>combined-axis</a:t>
            </a:r>
            <a:r>
              <a:rPr lang="en-US" sz="1200" b="1" i="1" dirty="0"/>
              <a:t> </a:t>
            </a:r>
            <a:r>
              <a:rPr lang="en-US" sz="1200" dirty="0"/>
              <a:t>Azimuth – Roll type of positioner for </a:t>
            </a:r>
            <a:r>
              <a:rPr lang="en-US" sz="1200" dirty="0" err="1"/>
              <a:t>mmwave</a:t>
            </a:r>
            <a:r>
              <a:rPr lang="en-US" sz="1200" dirty="0"/>
              <a:t> frequencies combined with the MU of offset between UE antenna array and center of quiet zone [4,5]. This procedure is applicable to the any FF measurement setup. </a:t>
            </a:r>
          </a:p>
          <a:p>
            <a:r>
              <a:rPr lang="en-US" sz="1200" dirty="0"/>
              <a:t>Once agreement is reached, a TP will be created</a:t>
            </a:r>
          </a:p>
        </p:txBody>
      </p:sp>
      <p:sp>
        <p:nvSpPr>
          <p:cNvPr id="4" name="Date Placeholder 3"/>
          <p:cNvSpPr>
            <a:spLocks noGrp="1"/>
          </p:cNvSpPr>
          <p:nvPr>
            <p:ph type="dt" sz="half" idx="10"/>
          </p:nvPr>
        </p:nvSpPr>
        <p:spPr>
          <a:xfrm>
            <a:off x="2592000" y="4787900"/>
            <a:ext cx="989400" cy="138700"/>
          </a:xfrm>
        </p:spPr>
        <p:txBody>
          <a:bodyPr/>
          <a:lstStyle/>
          <a:p>
            <a:r>
              <a:rPr lang="en-US" dirty="0"/>
              <a:t>February 2018</a:t>
            </a:r>
          </a:p>
        </p:txBody>
      </p:sp>
      <p:sp>
        <p:nvSpPr>
          <p:cNvPr id="6" name="Slide Number Placeholder 5"/>
          <p:cNvSpPr>
            <a:spLocks noGrp="1"/>
          </p:cNvSpPr>
          <p:nvPr>
            <p:ph type="sldNum" sz="quarter" idx="12"/>
          </p:nvPr>
        </p:nvSpPr>
        <p:spPr/>
        <p:txBody>
          <a:bodyPr/>
          <a:lstStyle/>
          <a:p>
            <a:fld id="{57CB76AC-E5DF-427C-ABDC-2F4FBD8E4B69}" type="slidenum">
              <a:rPr lang="en-US" smtClean="0"/>
              <a:t>2</a:t>
            </a:fld>
            <a:endParaRPr lang="en-US"/>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err="1">
              <a:solidFill>
                <a:srgbClr val="000000"/>
              </a:solidFill>
            </a:endParaRPr>
          </a:p>
        </p:txBody>
      </p:sp>
      <p:sp>
        <p:nvSpPr>
          <p:cNvPr id="8" name="Footer Placeholder 4">
            <a:extLst>
              <a:ext uri="{FF2B5EF4-FFF2-40B4-BE49-F238E27FC236}">
                <a16:creationId xmlns:a16="http://schemas.microsoft.com/office/drawing/2014/main" id="{BAD8CC50-15A8-4E61-92B9-6645E138E6CE}"/>
              </a:ext>
            </a:extLst>
          </p:cNvPr>
          <p:cNvSpPr>
            <a:spLocks noGrp="1"/>
          </p:cNvSpPr>
          <p:nvPr>
            <p:ph type="ftr" sz="quarter" idx="11"/>
          </p:nvPr>
        </p:nvSpPr>
        <p:spPr>
          <a:xfrm>
            <a:off x="3420000" y="4791600"/>
            <a:ext cx="2880000" cy="135000"/>
          </a:xfrm>
        </p:spPr>
        <p:txBody>
          <a:bodyPr/>
          <a:lstStyle/>
          <a:p>
            <a:r>
              <a:rPr lang="es-ES_tradnl" dirty="0"/>
              <a:t>R4-1802988</a:t>
            </a:r>
            <a:endParaRPr lang="en-US" dirty="0"/>
          </a:p>
        </p:txBody>
      </p:sp>
    </p:spTree>
    <p:custDataLst>
      <p:tags r:id="rId1"/>
    </p:custDataLst>
    <p:extLst>
      <p:ext uri="{BB962C8B-B14F-4D97-AF65-F5344CB8AC3E}">
        <p14:creationId xmlns:p14="http://schemas.microsoft.com/office/powerpoint/2010/main" val="32045999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C388A7-2CA6-48BC-9457-496674B0EABC}"/>
              </a:ext>
            </a:extLst>
          </p:cNvPr>
          <p:cNvSpPr>
            <a:spLocks noGrp="1"/>
          </p:cNvSpPr>
          <p:nvPr>
            <p:ph type="title"/>
          </p:nvPr>
        </p:nvSpPr>
        <p:spPr/>
        <p:txBody>
          <a:bodyPr/>
          <a:lstStyle/>
          <a:p>
            <a:r>
              <a:rPr lang="en-US" dirty="0"/>
              <a:t>CTIA Ripple Test Procedure for combined axis system</a:t>
            </a:r>
          </a:p>
        </p:txBody>
      </p:sp>
      <p:sp>
        <p:nvSpPr>
          <p:cNvPr id="6" name="Slide Number Placeholder 5">
            <a:extLst>
              <a:ext uri="{FF2B5EF4-FFF2-40B4-BE49-F238E27FC236}">
                <a16:creationId xmlns:a16="http://schemas.microsoft.com/office/drawing/2014/main" id="{31B87C89-8320-4BB6-8093-C0B16E04E796}"/>
              </a:ext>
            </a:extLst>
          </p:cNvPr>
          <p:cNvSpPr>
            <a:spLocks noGrp="1"/>
          </p:cNvSpPr>
          <p:nvPr>
            <p:ph type="sldNum" sz="quarter" idx="12"/>
          </p:nvPr>
        </p:nvSpPr>
        <p:spPr/>
        <p:txBody>
          <a:bodyPr/>
          <a:lstStyle/>
          <a:p>
            <a:fld id="{57CB76AC-E5DF-427C-ABDC-2F4FBD8E4B69}" type="slidenum">
              <a:rPr lang="en-US" smtClean="0"/>
              <a:t>3</a:t>
            </a:fld>
            <a:endParaRPr lang="en-US"/>
          </a:p>
        </p:txBody>
      </p:sp>
      <p:pic>
        <p:nvPicPr>
          <p:cNvPr id="28" name="Picture 27">
            <a:extLst>
              <a:ext uri="{FF2B5EF4-FFF2-40B4-BE49-F238E27FC236}">
                <a16:creationId xmlns:a16="http://schemas.microsoft.com/office/drawing/2014/main" id="{800622FF-E482-407D-A8E7-FA61AFF24A8A}"/>
              </a:ext>
            </a:extLst>
          </p:cNvPr>
          <p:cNvPicPr>
            <a:picLocks noChangeAspect="1"/>
          </p:cNvPicPr>
          <p:nvPr/>
        </p:nvPicPr>
        <p:blipFill>
          <a:blip r:embed="rId2"/>
          <a:stretch>
            <a:fillRect/>
          </a:stretch>
        </p:blipFill>
        <p:spPr>
          <a:xfrm>
            <a:off x="4570800" y="942637"/>
            <a:ext cx="3962400" cy="1942280"/>
          </a:xfrm>
          <a:prstGeom prst="rect">
            <a:avLst/>
          </a:prstGeom>
        </p:spPr>
      </p:pic>
      <p:sp>
        <p:nvSpPr>
          <p:cNvPr id="29" name="Content Placeholder 2">
            <a:extLst>
              <a:ext uri="{FF2B5EF4-FFF2-40B4-BE49-F238E27FC236}">
                <a16:creationId xmlns:a16="http://schemas.microsoft.com/office/drawing/2014/main" id="{E437D58D-41D7-4B4E-8476-793B5DB0BB9F}"/>
              </a:ext>
            </a:extLst>
          </p:cNvPr>
          <p:cNvSpPr>
            <a:spLocks noGrp="1"/>
          </p:cNvSpPr>
          <p:nvPr>
            <p:ph idx="1"/>
          </p:nvPr>
        </p:nvSpPr>
        <p:spPr>
          <a:xfrm>
            <a:off x="360000" y="1026000"/>
            <a:ext cx="4104000" cy="3483000"/>
          </a:xfrm>
        </p:spPr>
        <p:txBody>
          <a:bodyPr>
            <a:normAutofit/>
          </a:bodyPr>
          <a:lstStyle/>
          <a:p>
            <a:r>
              <a:rPr lang="en-US" sz="1200" dirty="0"/>
              <a:t>A characterization of the quiet zone test is generally only performed once when the chamber is commissioned</a:t>
            </a:r>
          </a:p>
          <a:p>
            <a:r>
              <a:rPr lang="en-US" sz="1200" dirty="0"/>
              <a:t>The surface standard deviation of the pattern variations corresponds to the MU element of the ‘Quality of the Quiet Zone’ </a:t>
            </a:r>
            <a:endParaRPr lang="en-US" sz="1200" dirty="0">
              <a:solidFill>
                <a:srgbClr val="FF0000"/>
              </a:solidFill>
            </a:endParaRPr>
          </a:p>
        </p:txBody>
      </p:sp>
      <p:sp>
        <p:nvSpPr>
          <p:cNvPr id="8" name="Date Placeholder 3">
            <a:extLst>
              <a:ext uri="{FF2B5EF4-FFF2-40B4-BE49-F238E27FC236}">
                <a16:creationId xmlns:a16="http://schemas.microsoft.com/office/drawing/2014/main" id="{E9122438-6418-4523-A9C4-DBEE6F900B54}"/>
              </a:ext>
            </a:extLst>
          </p:cNvPr>
          <p:cNvSpPr>
            <a:spLocks noGrp="1"/>
          </p:cNvSpPr>
          <p:nvPr>
            <p:ph type="dt" sz="half" idx="10"/>
          </p:nvPr>
        </p:nvSpPr>
        <p:spPr>
          <a:xfrm>
            <a:off x="2592000" y="4787900"/>
            <a:ext cx="989400" cy="138700"/>
          </a:xfrm>
        </p:spPr>
        <p:txBody>
          <a:bodyPr/>
          <a:lstStyle/>
          <a:p>
            <a:r>
              <a:rPr lang="en-US" dirty="0"/>
              <a:t>February 2018</a:t>
            </a:r>
          </a:p>
        </p:txBody>
      </p:sp>
      <p:sp>
        <p:nvSpPr>
          <p:cNvPr id="9" name="Footer Placeholder 4">
            <a:extLst>
              <a:ext uri="{FF2B5EF4-FFF2-40B4-BE49-F238E27FC236}">
                <a16:creationId xmlns:a16="http://schemas.microsoft.com/office/drawing/2014/main" id="{CA6ABAD3-58A4-4533-A304-80228F356D1E}"/>
              </a:ext>
            </a:extLst>
          </p:cNvPr>
          <p:cNvSpPr>
            <a:spLocks noGrp="1"/>
          </p:cNvSpPr>
          <p:nvPr>
            <p:ph type="ftr" sz="quarter" idx="11"/>
          </p:nvPr>
        </p:nvSpPr>
        <p:spPr>
          <a:xfrm>
            <a:off x="3420000" y="4791600"/>
            <a:ext cx="2880000" cy="135000"/>
          </a:xfrm>
        </p:spPr>
        <p:txBody>
          <a:bodyPr/>
          <a:lstStyle/>
          <a:p>
            <a:r>
              <a:rPr lang="es-ES_tradnl" dirty="0"/>
              <a:t>R4-1802988</a:t>
            </a:r>
            <a:endParaRPr lang="en-US" dirty="0"/>
          </a:p>
        </p:txBody>
      </p:sp>
    </p:spTree>
    <p:extLst>
      <p:ext uri="{BB962C8B-B14F-4D97-AF65-F5344CB8AC3E}">
        <p14:creationId xmlns:p14="http://schemas.microsoft.com/office/powerpoint/2010/main" val="10803716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 of Directional Antennas</a:t>
            </a:r>
          </a:p>
        </p:txBody>
      </p:sp>
      <p:sp>
        <p:nvSpPr>
          <p:cNvPr id="3" name="Content Placeholder 2"/>
          <p:cNvSpPr>
            <a:spLocks noGrp="1"/>
          </p:cNvSpPr>
          <p:nvPr>
            <p:ph idx="1"/>
          </p:nvPr>
        </p:nvSpPr>
        <p:spPr/>
        <p:txBody>
          <a:bodyPr/>
          <a:lstStyle/>
          <a:p>
            <a:r>
              <a:rPr lang="en-US" dirty="0"/>
              <a:t>In R4-1800849, a mask was proposed for a directional reference antenna which was agreed.</a:t>
            </a:r>
          </a:p>
        </p:txBody>
      </p:sp>
      <p:sp>
        <p:nvSpPr>
          <p:cNvPr id="6" name="Slide Number Placeholder 5"/>
          <p:cNvSpPr>
            <a:spLocks noGrp="1"/>
          </p:cNvSpPr>
          <p:nvPr>
            <p:ph type="sldNum" sz="quarter" idx="12"/>
          </p:nvPr>
        </p:nvSpPr>
        <p:spPr/>
        <p:txBody>
          <a:bodyPr/>
          <a:lstStyle/>
          <a:p>
            <a:fld id="{57CB76AC-E5DF-427C-ABDC-2F4FBD8E4B69}" type="slidenum">
              <a:rPr lang="en-US" smtClean="0"/>
              <a:t>4</a:t>
            </a:fld>
            <a:endParaRPr lang="en-US"/>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err="1">
              <a:solidFill>
                <a:srgbClr val="000000"/>
              </a:solidFill>
            </a:endParaRPr>
          </a:p>
        </p:txBody>
      </p:sp>
      <p:sp>
        <p:nvSpPr>
          <p:cNvPr id="8" name="Date Placeholder 3">
            <a:extLst>
              <a:ext uri="{FF2B5EF4-FFF2-40B4-BE49-F238E27FC236}">
                <a16:creationId xmlns:a16="http://schemas.microsoft.com/office/drawing/2014/main" id="{9B8EF582-FAC6-4ADD-94D1-CC97F676653F}"/>
              </a:ext>
            </a:extLst>
          </p:cNvPr>
          <p:cNvSpPr>
            <a:spLocks noGrp="1"/>
          </p:cNvSpPr>
          <p:nvPr>
            <p:ph type="dt" sz="half" idx="10"/>
          </p:nvPr>
        </p:nvSpPr>
        <p:spPr>
          <a:xfrm>
            <a:off x="2592000" y="4787900"/>
            <a:ext cx="989400" cy="138700"/>
          </a:xfrm>
        </p:spPr>
        <p:txBody>
          <a:bodyPr/>
          <a:lstStyle/>
          <a:p>
            <a:r>
              <a:rPr lang="en-US" dirty="0"/>
              <a:t>February 2018</a:t>
            </a:r>
          </a:p>
        </p:txBody>
      </p:sp>
      <p:sp>
        <p:nvSpPr>
          <p:cNvPr id="9" name="Footer Placeholder 4">
            <a:extLst>
              <a:ext uri="{FF2B5EF4-FFF2-40B4-BE49-F238E27FC236}">
                <a16:creationId xmlns:a16="http://schemas.microsoft.com/office/drawing/2014/main" id="{8FF164C2-7034-46BE-9AC1-1971E5427FE0}"/>
              </a:ext>
            </a:extLst>
          </p:cNvPr>
          <p:cNvSpPr>
            <a:spLocks noGrp="1"/>
          </p:cNvSpPr>
          <p:nvPr>
            <p:ph type="ftr" sz="quarter" idx="11"/>
          </p:nvPr>
        </p:nvSpPr>
        <p:spPr>
          <a:xfrm>
            <a:off x="3420000" y="4791600"/>
            <a:ext cx="2880000" cy="135000"/>
          </a:xfrm>
        </p:spPr>
        <p:txBody>
          <a:bodyPr/>
          <a:lstStyle/>
          <a:p>
            <a:r>
              <a:rPr lang="es-ES_tradnl" dirty="0"/>
              <a:t>R4-1802988</a:t>
            </a:r>
            <a:endParaRPr lang="en-US" dirty="0"/>
          </a:p>
        </p:txBody>
      </p:sp>
    </p:spTree>
    <p:custDataLst>
      <p:tags r:id="rId1"/>
    </p:custDataLst>
    <p:extLst>
      <p:ext uri="{BB962C8B-B14F-4D97-AF65-F5344CB8AC3E}">
        <p14:creationId xmlns:p14="http://schemas.microsoft.com/office/powerpoint/2010/main" val="13918914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 for TRP/TIS based Efficiency Measurements</a:t>
            </a:r>
          </a:p>
        </p:txBody>
      </p:sp>
      <p:sp>
        <p:nvSpPr>
          <p:cNvPr id="3" name="Content Placeholder 2"/>
          <p:cNvSpPr>
            <a:spLocks noGrp="1"/>
          </p:cNvSpPr>
          <p:nvPr>
            <p:ph idx="1"/>
          </p:nvPr>
        </p:nvSpPr>
        <p:spPr/>
        <p:txBody>
          <a:bodyPr/>
          <a:lstStyle/>
          <a:p>
            <a:r>
              <a:rPr lang="en-US" dirty="0"/>
              <a:t>As described in TP R4-1711958, the quality of the QZ measurements for integrated RF parameters should be based on 3D pattern measurements</a:t>
            </a:r>
            <a:endParaRPr lang="en-GB" dirty="0"/>
          </a:p>
          <a:p>
            <a:pPr lvl="1"/>
            <a:r>
              <a:rPr lang="en-GB" dirty="0"/>
              <a:t>A signal source is connected to the reference antenna via a coaxial cable</a:t>
            </a:r>
          </a:p>
          <a:p>
            <a:pPr lvl="1"/>
            <a:r>
              <a:rPr lang="en-GB" dirty="0"/>
              <a:t>A measurement receiver is connected to the measurement antenna (ideally, a multi-port VNA is used to simultaneously measure the </a:t>
            </a:r>
            <a:r>
              <a:rPr lang="en-GB" dirty="0">
                <a:latin typeface="Symbol" panose="05050102010706020507" pitchFamily="18" charset="2"/>
              </a:rPr>
              <a:t>q</a:t>
            </a:r>
            <a:r>
              <a:rPr lang="en-GB" dirty="0"/>
              <a:t> and </a:t>
            </a:r>
            <a:r>
              <a:rPr lang="en-GB" dirty="0">
                <a:latin typeface="Symbol" panose="05050102010706020507" pitchFamily="18" charset="2"/>
              </a:rPr>
              <a:t>f</a:t>
            </a:r>
            <a:r>
              <a:rPr lang="en-GB" dirty="0"/>
              <a:t> polarizations)</a:t>
            </a:r>
          </a:p>
          <a:p>
            <a:r>
              <a:rPr lang="en-GB" dirty="0"/>
              <a:t>Suitable TRP/TRS grids have been proposed and studied in [R4-1800952] but more work is planned, e.g., adaptive grids, before proposing a grid</a:t>
            </a:r>
          </a:p>
          <a:p>
            <a:r>
              <a:rPr lang="en-GB" b="1" dirty="0"/>
              <a:t>Proposal 1: The quality of the QZ measurements shall be based on efficiency measurements, i.e., full 3D pattern measurements as in R4-1711958</a:t>
            </a:r>
          </a:p>
          <a:p>
            <a:r>
              <a:rPr lang="en-GB" b="1" dirty="0"/>
              <a:t>Proposal 2: the 3D pattern measurement grid is FFS</a:t>
            </a:r>
            <a:endParaRPr lang="en-US" b="1" dirty="0"/>
          </a:p>
        </p:txBody>
      </p:sp>
      <p:sp>
        <p:nvSpPr>
          <p:cNvPr id="6" name="Slide Number Placeholder 5"/>
          <p:cNvSpPr>
            <a:spLocks noGrp="1"/>
          </p:cNvSpPr>
          <p:nvPr>
            <p:ph type="sldNum" sz="quarter" idx="12"/>
          </p:nvPr>
        </p:nvSpPr>
        <p:spPr/>
        <p:txBody>
          <a:bodyPr/>
          <a:lstStyle/>
          <a:p>
            <a:fld id="{57CB76AC-E5DF-427C-ABDC-2F4FBD8E4B69}" type="slidenum">
              <a:rPr lang="en-US" smtClean="0"/>
              <a:t>5</a:t>
            </a:fld>
            <a:endParaRPr lang="en-US"/>
          </a:p>
        </p:txBody>
      </p:sp>
      <p:sp>
        <p:nvSpPr>
          <p:cNvPr id="12"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err="1">
              <a:solidFill>
                <a:srgbClr val="000000"/>
              </a:solidFill>
            </a:endParaRPr>
          </a:p>
        </p:txBody>
      </p:sp>
      <p:sp>
        <p:nvSpPr>
          <p:cNvPr id="8" name="Date Placeholder 3">
            <a:extLst>
              <a:ext uri="{FF2B5EF4-FFF2-40B4-BE49-F238E27FC236}">
                <a16:creationId xmlns:a16="http://schemas.microsoft.com/office/drawing/2014/main" id="{3651A7C3-7A65-49FB-B93A-80FFD0E971E3}"/>
              </a:ext>
            </a:extLst>
          </p:cNvPr>
          <p:cNvSpPr>
            <a:spLocks noGrp="1"/>
          </p:cNvSpPr>
          <p:nvPr>
            <p:ph type="dt" sz="half" idx="10"/>
          </p:nvPr>
        </p:nvSpPr>
        <p:spPr>
          <a:xfrm>
            <a:off x="2592000" y="4787900"/>
            <a:ext cx="989400" cy="138700"/>
          </a:xfrm>
        </p:spPr>
        <p:txBody>
          <a:bodyPr/>
          <a:lstStyle/>
          <a:p>
            <a:r>
              <a:rPr lang="en-US" dirty="0"/>
              <a:t>February 2018</a:t>
            </a:r>
          </a:p>
        </p:txBody>
      </p:sp>
      <p:sp>
        <p:nvSpPr>
          <p:cNvPr id="9" name="Footer Placeholder 4">
            <a:extLst>
              <a:ext uri="{FF2B5EF4-FFF2-40B4-BE49-F238E27FC236}">
                <a16:creationId xmlns:a16="http://schemas.microsoft.com/office/drawing/2014/main" id="{CCD52A9C-083C-4E80-A12D-3E77C25A1185}"/>
              </a:ext>
            </a:extLst>
          </p:cNvPr>
          <p:cNvSpPr>
            <a:spLocks noGrp="1"/>
          </p:cNvSpPr>
          <p:nvPr>
            <p:ph type="ftr" sz="quarter" idx="11"/>
          </p:nvPr>
        </p:nvSpPr>
        <p:spPr>
          <a:xfrm>
            <a:off x="3420000" y="4791600"/>
            <a:ext cx="2880000" cy="135000"/>
          </a:xfrm>
        </p:spPr>
        <p:txBody>
          <a:bodyPr/>
          <a:lstStyle/>
          <a:p>
            <a:r>
              <a:rPr lang="es-ES_tradnl" dirty="0"/>
              <a:t>R4-1802988</a:t>
            </a:r>
            <a:endParaRPr lang="en-US" dirty="0"/>
          </a:p>
        </p:txBody>
      </p:sp>
    </p:spTree>
    <p:custDataLst>
      <p:tags r:id="rId1"/>
    </p:custDataLst>
    <p:extLst>
      <p:ext uri="{BB962C8B-B14F-4D97-AF65-F5344CB8AC3E}">
        <p14:creationId xmlns:p14="http://schemas.microsoft.com/office/powerpoint/2010/main" val="15882500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BFE89B-53B2-4DC5-8253-D5B5A279893F}"/>
              </a:ext>
            </a:extLst>
          </p:cNvPr>
          <p:cNvSpPr>
            <a:spLocks noGrp="1"/>
          </p:cNvSpPr>
          <p:nvPr>
            <p:ph type="title"/>
          </p:nvPr>
        </p:nvSpPr>
        <p:spPr>
          <a:xfrm>
            <a:off x="360000" y="162000"/>
            <a:ext cx="8280000" cy="504750"/>
          </a:xfrm>
        </p:spPr>
        <p:txBody>
          <a:bodyPr/>
          <a:lstStyle/>
          <a:p>
            <a:r>
              <a:rPr lang="en-US" dirty="0"/>
              <a:t>QZ Quality for combined axis positioner</a:t>
            </a:r>
          </a:p>
        </p:txBody>
      </p:sp>
      <p:sp>
        <p:nvSpPr>
          <p:cNvPr id="6" name="Slide Number Placeholder 5">
            <a:extLst>
              <a:ext uri="{FF2B5EF4-FFF2-40B4-BE49-F238E27FC236}">
                <a16:creationId xmlns:a16="http://schemas.microsoft.com/office/drawing/2014/main" id="{FC0D4365-2C5B-43F3-88A6-99A58C56464F}"/>
              </a:ext>
            </a:extLst>
          </p:cNvPr>
          <p:cNvSpPr>
            <a:spLocks noGrp="1"/>
          </p:cNvSpPr>
          <p:nvPr>
            <p:ph type="sldNum" sz="quarter" idx="12"/>
          </p:nvPr>
        </p:nvSpPr>
        <p:spPr/>
        <p:txBody>
          <a:bodyPr/>
          <a:lstStyle/>
          <a:p>
            <a:fld id="{57CB76AC-E5DF-427C-ABDC-2F4FBD8E4B69}" type="slidenum">
              <a:rPr lang="en-US" smtClean="0"/>
              <a:t>6</a:t>
            </a:fld>
            <a:endParaRPr lang="en-US" dirty="0"/>
          </a:p>
        </p:txBody>
      </p:sp>
      <p:grpSp>
        <p:nvGrpSpPr>
          <p:cNvPr id="136" name="Group 135">
            <a:extLst>
              <a:ext uri="{FF2B5EF4-FFF2-40B4-BE49-F238E27FC236}">
                <a16:creationId xmlns:a16="http://schemas.microsoft.com/office/drawing/2014/main" id="{71F4279F-28B1-4DC6-AAC0-75C565EFBCFD}"/>
              </a:ext>
            </a:extLst>
          </p:cNvPr>
          <p:cNvGrpSpPr/>
          <p:nvPr/>
        </p:nvGrpSpPr>
        <p:grpSpPr>
          <a:xfrm>
            <a:off x="123488" y="738601"/>
            <a:ext cx="4440116" cy="3511938"/>
            <a:chOff x="343614" y="738601"/>
            <a:chExt cx="4440116" cy="3511938"/>
          </a:xfrm>
        </p:grpSpPr>
        <p:grpSp>
          <p:nvGrpSpPr>
            <p:cNvPr id="73" name="Group 72">
              <a:extLst>
                <a:ext uri="{FF2B5EF4-FFF2-40B4-BE49-F238E27FC236}">
                  <a16:creationId xmlns:a16="http://schemas.microsoft.com/office/drawing/2014/main" id="{6E851D5A-3C26-43C6-9516-CDDA030E6AA6}"/>
                </a:ext>
              </a:extLst>
            </p:cNvPr>
            <p:cNvGrpSpPr/>
            <p:nvPr/>
          </p:nvGrpSpPr>
          <p:grpSpPr>
            <a:xfrm>
              <a:off x="343614" y="738601"/>
              <a:ext cx="4440116" cy="3511938"/>
              <a:chOff x="4233139" y="161998"/>
              <a:chExt cx="4587610" cy="3729232"/>
            </a:xfrm>
          </p:grpSpPr>
          <p:sp>
            <p:nvSpPr>
              <p:cNvPr id="74" name="Rectangle 73">
                <a:extLst>
                  <a:ext uri="{FF2B5EF4-FFF2-40B4-BE49-F238E27FC236}">
                    <a16:creationId xmlns:a16="http://schemas.microsoft.com/office/drawing/2014/main" id="{D52AE925-5426-457E-9276-506A40816A27}"/>
                  </a:ext>
                </a:extLst>
              </p:cNvPr>
              <p:cNvSpPr/>
              <p:nvPr/>
            </p:nvSpPr>
            <p:spPr>
              <a:xfrm>
                <a:off x="5695950" y="310846"/>
                <a:ext cx="2552700" cy="22057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a:p>
            </p:txBody>
          </p:sp>
          <p:sp>
            <p:nvSpPr>
              <p:cNvPr id="75" name="TextBox 74">
                <a:extLst>
                  <a:ext uri="{FF2B5EF4-FFF2-40B4-BE49-F238E27FC236}">
                    <a16:creationId xmlns:a16="http://schemas.microsoft.com/office/drawing/2014/main" id="{623AE42E-C24C-44E0-B091-6164DFCDC98B}"/>
                  </a:ext>
                </a:extLst>
              </p:cNvPr>
              <p:cNvSpPr txBox="1"/>
              <p:nvPr/>
            </p:nvSpPr>
            <p:spPr>
              <a:xfrm>
                <a:off x="5676900" y="1135416"/>
                <a:ext cx="228600" cy="138499"/>
              </a:xfrm>
              <a:prstGeom prst="rect">
                <a:avLst/>
              </a:prstGeom>
              <a:noFill/>
            </p:spPr>
            <p:txBody>
              <a:bodyPr wrap="square" lIns="0" tIns="0" rIns="0" bIns="0" rtlCol="0">
                <a:spAutoFit/>
              </a:bodyPr>
              <a:lstStyle/>
              <a:p>
                <a:r>
                  <a:rPr lang="en-US" sz="900" b="1" dirty="0">
                    <a:solidFill>
                      <a:srgbClr val="C00000"/>
                    </a:solidFill>
                  </a:rPr>
                  <a:t>P3</a:t>
                </a:r>
              </a:p>
            </p:txBody>
          </p:sp>
          <p:sp>
            <p:nvSpPr>
              <p:cNvPr id="76" name="TextBox 75">
                <a:extLst>
                  <a:ext uri="{FF2B5EF4-FFF2-40B4-BE49-F238E27FC236}">
                    <a16:creationId xmlns:a16="http://schemas.microsoft.com/office/drawing/2014/main" id="{A45ABB3E-051E-433A-8924-1CB07ADF5FFE}"/>
                  </a:ext>
                </a:extLst>
              </p:cNvPr>
              <p:cNvSpPr txBox="1"/>
              <p:nvPr/>
            </p:nvSpPr>
            <p:spPr>
              <a:xfrm>
                <a:off x="6120613" y="1142925"/>
                <a:ext cx="228600" cy="138499"/>
              </a:xfrm>
              <a:prstGeom prst="rect">
                <a:avLst/>
              </a:prstGeom>
              <a:noFill/>
            </p:spPr>
            <p:txBody>
              <a:bodyPr wrap="square" lIns="0" tIns="0" rIns="0" bIns="0" rtlCol="0">
                <a:spAutoFit/>
              </a:bodyPr>
              <a:lstStyle/>
              <a:p>
                <a:r>
                  <a:rPr lang="en-US" sz="900" b="1" dirty="0">
                    <a:solidFill>
                      <a:srgbClr val="C00000"/>
                    </a:solidFill>
                  </a:rPr>
                  <a:t>P1</a:t>
                </a:r>
              </a:p>
            </p:txBody>
          </p:sp>
          <p:sp>
            <p:nvSpPr>
              <p:cNvPr id="77" name="TextBox 76">
                <a:extLst>
                  <a:ext uri="{FF2B5EF4-FFF2-40B4-BE49-F238E27FC236}">
                    <a16:creationId xmlns:a16="http://schemas.microsoft.com/office/drawing/2014/main" id="{372096F7-A6B4-4B7F-AA65-13B43987FEB3}"/>
                  </a:ext>
                </a:extLst>
              </p:cNvPr>
              <p:cNvSpPr txBox="1"/>
              <p:nvPr/>
            </p:nvSpPr>
            <p:spPr>
              <a:xfrm>
                <a:off x="6606385" y="1492724"/>
                <a:ext cx="228600" cy="138499"/>
              </a:xfrm>
              <a:prstGeom prst="rect">
                <a:avLst/>
              </a:prstGeom>
              <a:noFill/>
            </p:spPr>
            <p:txBody>
              <a:bodyPr wrap="square" lIns="0" tIns="0" rIns="0" bIns="0" rtlCol="0">
                <a:spAutoFit/>
              </a:bodyPr>
              <a:lstStyle/>
              <a:p>
                <a:r>
                  <a:rPr lang="en-US" sz="900" b="1" dirty="0">
                    <a:solidFill>
                      <a:srgbClr val="C00000"/>
                    </a:solidFill>
                  </a:rPr>
                  <a:t>P2</a:t>
                </a:r>
              </a:p>
            </p:txBody>
          </p:sp>
          <p:sp>
            <p:nvSpPr>
              <p:cNvPr id="78" name="TextBox 77">
                <a:extLst>
                  <a:ext uri="{FF2B5EF4-FFF2-40B4-BE49-F238E27FC236}">
                    <a16:creationId xmlns:a16="http://schemas.microsoft.com/office/drawing/2014/main" id="{1E24BD0E-BDEA-4161-8177-A1659392D717}"/>
                  </a:ext>
                </a:extLst>
              </p:cNvPr>
              <p:cNvSpPr txBox="1"/>
              <p:nvPr/>
            </p:nvSpPr>
            <p:spPr>
              <a:xfrm>
                <a:off x="5715000" y="1604081"/>
                <a:ext cx="228600" cy="138499"/>
              </a:xfrm>
              <a:prstGeom prst="rect">
                <a:avLst/>
              </a:prstGeom>
              <a:noFill/>
            </p:spPr>
            <p:txBody>
              <a:bodyPr wrap="square" lIns="0" tIns="0" rIns="0" bIns="0" rtlCol="0">
                <a:spAutoFit/>
              </a:bodyPr>
              <a:lstStyle/>
              <a:p>
                <a:r>
                  <a:rPr lang="en-US" sz="900" b="1" dirty="0">
                    <a:solidFill>
                      <a:srgbClr val="C00000"/>
                    </a:solidFill>
                  </a:rPr>
                  <a:t>P5</a:t>
                </a:r>
              </a:p>
            </p:txBody>
          </p:sp>
          <p:sp>
            <p:nvSpPr>
              <p:cNvPr id="79" name="TextBox 78">
                <a:extLst>
                  <a:ext uri="{FF2B5EF4-FFF2-40B4-BE49-F238E27FC236}">
                    <a16:creationId xmlns:a16="http://schemas.microsoft.com/office/drawing/2014/main" id="{AB6C6E5C-F809-41B8-B0A0-F31D3E3BAE8A}"/>
                  </a:ext>
                </a:extLst>
              </p:cNvPr>
              <p:cNvSpPr txBox="1"/>
              <p:nvPr/>
            </p:nvSpPr>
            <p:spPr>
              <a:xfrm>
                <a:off x="6159871" y="674756"/>
                <a:ext cx="228600" cy="147068"/>
              </a:xfrm>
              <a:prstGeom prst="rect">
                <a:avLst/>
              </a:prstGeom>
              <a:noFill/>
            </p:spPr>
            <p:txBody>
              <a:bodyPr wrap="square" lIns="0" tIns="0" rIns="0" bIns="0" rtlCol="0">
                <a:spAutoFit/>
              </a:bodyPr>
              <a:lstStyle/>
              <a:p>
                <a:r>
                  <a:rPr lang="en-US" sz="900" b="1" dirty="0">
                    <a:solidFill>
                      <a:srgbClr val="C00000"/>
                    </a:solidFill>
                  </a:rPr>
                  <a:t>P6</a:t>
                </a:r>
              </a:p>
            </p:txBody>
          </p:sp>
          <p:sp>
            <p:nvSpPr>
              <p:cNvPr id="80" name="TextBox 79">
                <a:extLst>
                  <a:ext uri="{FF2B5EF4-FFF2-40B4-BE49-F238E27FC236}">
                    <a16:creationId xmlns:a16="http://schemas.microsoft.com/office/drawing/2014/main" id="{E9AC795E-BB69-4E57-B66E-9A181E1CABC2}"/>
                  </a:ext>
                </a:extLst>
              </p:cNvPr>
              <p:cNvSpPr txBox="1"/>
              <p:nvPr/>
            </p:nvSpPr>
            <p:spPr>
              <a:xfrm>
                <a:off x="6070906" y="1911736"/>
                <a:ext cx="228600" cy="147068"/>
              </a:xfrm>
              <a:prstGeom prst="rect">
                <a:avLst/>
              </a:prstGeom>
              <a:noFill/>
            </p:spPr>
            <p:txBody>
              <a:bodyPr wrap="square" lIns="0" tIns="0" rIns="0" bIns="0" rtlCol="0">
                <a:spAutoFit/>
              </a:bodyPr>
              <a:lstStyle/>
              <a:p>
                <a:r>
                  <a:rPr lang="en-US" sz="900" b="1" dirty="0">
                    <a:solidFill>
                      <a:srgbClr val="C00000"/>
                    </a:solidFill>
                  </a:rPr>
                  <a:t>P7</a:t>
                </a:r>
              </a:p>
            </p:txBody>
          </p:sp>
          <p:pic>
            <p:nvPicPr>
              <p:cNvPr id="81" name="Picture 80">
                <a:extLst>
                  <a:ext uri="{FF2B5EF4-FFF2-40B4-BE49-F238E27FC236}">
                    <a16:creationId xmlns:a16="http://schemas.microsoft.com/office/drawing/2014/main" id="{82F6B418-CFF5-42F6-8807-5A194A45C043}"/>
                  </a:ext>
                </a:extLst>
              </p:cNvPr>
              <p:cNvPicPr>
                <a:picLocks noChangeAspect="1"/>
              </p:cNvPicPr>
              <p:nvPr/>
            </p:nvPicPr>
            <p:blipFill>
              <a:blip r:embed="rId2"/>
              <a:stretch>
                <a:fillRect/>
              </a:stretch>
            </p:blipFill>
            <p:spPr>
              <a:xfrm>
                <a:off x="5812430" y="1289570"/>
                <a:ext cx="195081" cy="152407"/>
              </a:xfrm>
              <a:prstGeom prst="rect">
                <a:avLst/>
              </a:prstGeom>
            </p:spPr>
          </p:pic>
          <p:pic>
            <p:nvPicPr>
              <p:cNvPr id="82" name="Picture 81">
                <a:extLst>
                  <a:ext uri="{FF2B5EF4-FFF2-40B4-BE49-F238E27FC236}">
                    <a16:creationId xmlns:a16="http://schemas.microsoft.com/office/drawing/2014/main" id="{3E7C0B45-8142-436F-B9D7-F66829B16D62}"/>
                  </a:ext>
                </a:extLst>
              </p:cNvPr>
              <p:cNvPicPr>
                <a:picLocks noChangeAspect="1"/>
              </p:cNvPicPr>
              <p:nvPr/>
            </p:nvPicPr>
            <p:blipFill>
              <a:blip r:embed="rId2"/>
              <a:stretch>
                <a:fillRect/>
              </a:stretch>
            </p:blipFill>
            <p:spPr>
              <a:xfrm>
                <a:off x="6205719" y="1301507"/>
                <a:ext cx="195081" cy="152407"/>
              </a:xfrm>
              <a:prstGeom prst="rect">
                <a:avLst/>
              </a:prstGeom>
            </p:spPr>
          </p:pic>
          <p:pic>
            <p:nvPicPr>
              <p:cNvPr id="83" name="Picture 82">
                <a:extLst>
                  <a:ext uri="{FF2B5EF4-FFF2-40B4-BE49-F238E27FC236}">
                    <a16:creationId xmlns:a16="http://schemas.microsoft.com/office/drawing/2014/main" id="{F175F632-F550-41C9-A42C-1CA4F0272AA0}"/>
                  </a:ext>
                </a:extLst>
              </p:cNvPr>
              <p:cNvPicPr>
                <a:picLocks noChangeAspect="1"/>
              </p:cNvPicPr>
              <p:nvPr/>
            </p:nvPicPr>
            <p:blipFill>
              <a:blip r:embed="rId2"/>
              <a:stretch>
                <a:fillRect/>
              </a:stretch>
            </p:blipFill>
            <p:spPr>
              <a:xfrm>
                <a:off x="6716733" y="1302863"/>
                <a:ext cx="195081" cy="152407"/>
              </a:xfrm>
              <a:prstGeom prst="rect">
                <a:avLst/>
              </a:prstGeom>
            </p:spPr>
          </p:pic>
          <p:pic>
            <p:nvPicPr>
              <p:cNvPr id="84" name="Picture 83">
                <a:extLst>
                  <a:ext uri="{FF2B5EF4-FFF2-40B4-BE49-F238E27FC236}">
                    <a16:creationId xmlns:a16="http://schemas.microsoft.com/office/drawing/2014/main" id="{4AA13C5B-8747-49E5-97AA-2DBCB993CB44}"/>
                  </a:ext>
                </a:extLst>
              </p:cNvPr>
              <p:cNvPicPr>
                <a:picLocks noChangeAspect="1"/>
              </p:cNvPicPr>
              <p:nvPr/>
            </p:nvPicPr>
            <p:blipFill>
              <a:blip r:embed="rId2"/>
              <a:stretch>
                <a:fillRect/>
              </a:stretch>
            </p:blipFill>
            <p:spPr>
              <a:xfrm>
                <a:off x="6427691" y="1134881"/>
                <a:ext cx="195081" cy="152407"/>
              </a:xfrm>
              <a:prstGeom prst="rect">
                <a:avLst/>
              </a:prstGeom>
            </p:spPr>
          </p:pic>
          <p:pic>
            <p:nvPicPr>
              <p:cNvPr id="85" name="Picture 84">
                <a:extLst>
                  <a:ext uri="{FF2B5EF4-FFF2-40B4-BE49-F238E27FC236}">
                    <a16:creationId xmlns:a16="http://schemas.microsoft.com/office/drawing/2014/main" id="{E6DFB0BB-9060-417A-B9BB-2400CB1E9E90}"/>
                  </a:ext>
                </a:extLst>
              </p:cNvPr>
              <p:cNvPicPr>
                <a:picLocks noChangeAspect="1"/>
              </p:cNvPicPr>
              <p:nvPr/>
            </p:nvPicPr>
            <p:blipFill>
              <a:blip r:embed="rId2"/>
              <a:stretch>
                <a:fillRect/>
              </a:stretch>
            </p:blipFill>
            <p:spPr>
              <a:xfrm>
                <a:off x="6222949" y="1759329"/>
                <a:ext cx="195081" cy="152407"/>
              </a:xfrm>
              <a:prstGeom prst="rect">
                <a:avLst/>
              </a:prstGeom>
            </p:spPr>
          </p:pic>
          <p:pic>
            <p:nvPicPr>
              <p:cNvPr id="86" name="Picture 85">
                <a:extLst>
                  <a:ext uri="{FF2B5EF4-FFF2-40B4-BE49-F238E27FC236}">
                    <a16:creationId xmlns:a16="http://schemas.microsoft.com/office/drawing/2014/main" id="{DD807030-C7EE-45AC-BED0-D87646388AF9}"/>
                  </a:ext>
                </a:extLst>
              </p:cNvPr>
              <p:cNvPicPr>
                <a:picLocks noChangeAspect="1"/>
              </p:cNvPicPr>
              <p:nvPr/>
            </p:nvPicPr>
            <p:blipFill>
              <a:blip r:embed="rId2"/>
              <a:stretch>
                <a:fillRect/>
              </a:stretch>
            </p:blipFill>
            <p:spPr>
              <a:xfrm>
                <a:off x="6198223" y="867125"/>
                <a:ext cx="195081" cy="152407"/>
              </a:xfrm>
              <a:prstGeom prst="rect">
                <a:avLst/>
              </a:prstGeom>
            </p:spPr>
          </p:pic>
          <p:sp>
            <p:nvSpPr>
              <p:cNvPr id="88" name="Oval 87">
                <a:extLst>
                  <a:ext uri="{FF2B5EF4-FFF2-40B4-BE49-F238E27FC236}">
                    <a16:creationId xmlns:a16="http://schemas.microsoft.com/office/drawing/2014/main" id="{3C20050C-461E-4C45-826D-D7BD338EC1DD}"/>
                  </a:ext>
                </a:extLst>
              </p:cNvPr>
              <p:cNvSpPr/>
              <p:nvPr/>
            </p:nvSpPr>
            <p:spPr>
              <a:xfrm>
                <a:off x="5997654" y="933872"/>
                <a:ext cx="917549" cy="920470"/>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a:p>
            </p:txBody>
          </p:sp>
          <p:sp>
            <p:nvSpPr>
              <p:cNvPr id="90" name="Arrow: Down 89">
                <a:extLst>
                  <a:ext uri="{FF2B5EF4-FFF2-40B4-BE49-F238E27FC236}">
                    <a16:creationId xmlns:a16="http://schemas.microsoft.com/office/drawing/2014/main" id="{42963306-54E1-4255-B98A-7775D010BCEE}"/>
                  </a:ext>
                </a:extLst>
              </p:cNvPr>
              <p:cNvSpPr/>
              <p:nvPr/>
            </p:nvSpPr>
            <p:spPr>
              <a:xfrm rot="15480251">
                <a:off x="7239960" y="511532"/>
                <a:ext cx="149938" cy="752405"/>
              </a:xfrm>
              <a:prstGeom prst="down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a:p>
            </p:txBody>
          </p:sp>
          <p:sp>
            <p:nvSpPr>
              <p:cNvPr id="91" name="TextBox 90">
                <a:extLst>
                  <a:ext uri="{FF2B5EF4-FFF2-40B4-BE49-F238E27FC236}">
                    <a16:creationId xmlns:a16="http://schemas.microsoft.com/office/drawing/2014/main" id="{84D1F82F-3D3C-4462-8099-A8834DD5A72D}"/>
                  </a:ext>
                </a:extLst>
              </p:cNvPr>
              <p:cNvSpPr txBox="1"/>
              <p:nvPr/>
            </p:nvSpPr>
            <p:spPr>
              <a:xfrm>
                <a:off x="7647491" y="549051"/>
                <a:ext cx="1173258" cy="400110"/>
              </a:xfrm>
              <a:prstGeom prst="rect">
                <a:avLst/>
              </a:prstGeom>
              <a:noFill/>
            </p:spPr>
            <p:txBody>
              <a:bodyPr wrap="square" rtlCol="0">
                <a:spAutoFit/>
              </a:bodyPr>
              <a:lstStyle/>
              <a:p>
                <a:r>
                  <a:rPr lang="en-US" sz="1000" dirty="0"/>
                  <a:t>To Measurement Antenna</a:t>
                </a:r>
              </a:p>
            </p:txBody>
          </p:sp>
          <p:cxnSp>
            <p:nvCxnSpPr>
              <p:cNvPr id="92" name="Straight Connector 91">
                <a:extLst>
                  <a:ext uri="{FF2B5EF4-FFF2-40B4-BE49-F238E27FC236}">
                    <a16:creationId xmlns:a16="http://schemas.microsoft.com/office/drawing/2014/main" id="{BED0254E-B091-46BB-BAF1-7676EC1A9A7D}"/>
                  </a:ext>
                </a:extLst>
              </p:cNvPr>
              <p:cNvCxnSpPr/>
              <p:nvPr/>
            </p:nvCxnSpPr>
            <p:spPr>
              <a:xfrm>
                <a:off x="5634279" y="1373197"/>
                <a:ext cx="2599841" cy="0"/>
              </a:xfrm>
              <a:prstGeom prst="line">
                <a:avLst/>
              </a:prstGeom>
              <a:ln w="15875">
                <a:solidFill>
                  <a:schemeClr val="tx1"/>
                </a:solidFill>
                <a:prstDash val="dashDot"/>
                <a:tailEnd type="none"/>
              </a:ln>
            </p:spPr>
            <p:style>
              <a:lnRef idx="1">
                <a:schemeClr val="accent1"/>
              </a:lnRef>
              <a:fillRef idx="0">
                <a:schemeClr val="accent1"/>
              </a:fillRef>
              <a:effectRef idx="0">
                <a:schemeClr val="accent1"/>
              </a:effectRef>
              <a:fontRef idx="minor">
                <a:schemeClr val="tx1"/>
              </a:fontRef>
            </p:style>
          </p:cxnSp>
          <p:sp>
            <p:nvSpPr>
              <p:cNvPr id="93" name="TextBox 92">
                <a:extLst>
                  <a:ext uri="{FF2B5EF4-FFF2-40B4-BE49-F238E27FC236}">
                    <a16:creationId xmlns:a16="http://schemas.microsoft.com/office/drawing/2014/main" id="{7B241EC0-2641-464F-9ADD-93989D1AB24E}"/>
                  </a:ext>
                </a:extLst>
              </p:cNvPr>
              <p:cNvSpPr txBox="1"/>
              <p:nvPr/>
            </p:nvSpPr>
            <p:spPr>
              <a:xfrm>
                <a:off x="7647491" y="1413736"/>
                <a:ext cx="586629" cy="153888"/>
              </a:xfrm>
              <a:prstGeom prst="rect">
                <a:avLst/>
              </a:prstGeom>
              <a:noFill/>
            </p:spPr>
            <p:txBody>
              <a:bodyPr wrap="square" lIns="0" tIns="0" rIns="0" bIns="0" rtlCol="0">
                <a:spAutoFit/>
              </a:bodyPr>
              <a:lstStyle/>
              <a:p>
                <a:r>
                  <a:rPr lang="en-US" sz="1000" dirty="0"/>
                  <a:t>Phi Axis</a:t>
                </a:r>
              </a:p>
            </p:txBody>
          </p:sp>
          <p:cxnSp>
            <p:nvCxnSpPr>
              <p:cNvPr id="94" name="Straight Connector 93">
                <a:extLst>
                  <a:ext uri="{FF2B5EF4-FFF2-40B4-BE49-F238E27FC236}">
                    <a16:creationId xmlns:a16="http://schemas.microsoft.com/office/drawing/2014/main" id="{FE67CA6B-8EF5-45CC-BBE1-EDB66FB14B45}"/>
                  </a:ext>
                </a:extLst>
              </p:cNvPr>
              <p:cNvCxnSpPr>
                <a:cxnSpLocks/>
              </p:cNvCxnSpPr>
              <p:nvPr/>
            </p:nvCxnSpPr>
            <p:spPr>
              <a:xfrm>
                <a:off x="6402920" y="354820"/>
                <a:ext cx="6089" cy="3055130"/>
              </a:xfrm>
              <a:prstGeom prst="line">
                <a:avLst/>
              </a:prstGeom>
              <a:ln w="15875">
                <a:solidFill>
                  <a:schemeClr val="tx1"/>
                </a:solidFill>
                <a:prstDash val="dashDot"/>
                <a:tailEnd type="none"/>
              </a:ln>
            </p:spPr>
            <p:style>
              <a:lnRef idx="1">
                <a:schemeClr val="accent1"/>
              </a:lnRef>
              <a:fillRef idx="0">
                <a:schemeClr val="accent1"/>
              </a:fillRef>
              <a:effectRef idx="0">
                <a:schemeClr val="accent1"/>
              </a:effectRef>
              <a:fontRef idx="minor">
                <a:schemeClr val="tx1"/>
              </a:fontRef>
            </p:style>
          </p:cxnSp>
          <p:sp>
            <p:nvSpPr>
              <p:cNvPr id="95" name="TextBox 94">
                <a:extLst>
                  <a:ext uri="{FF2B5EF4-FFF2-40B4-BE49-F238E27FC236}">
                    <a16:creationId xmlns:a16="http://schemas.microsoft.com/office/drawing/2014/main" id="{32243EDA-4163-46B5-8FE5-BF18F4F94B42}"/>
                  </a:ext>
                </a:extLst>
              </p:cNvPr>
              <p:cNvSpPr txBox="1"/>
              <p:nvPr/>
            </p:nvSpPr>
            <p:spPr>
              <a:xfrm rot="16200000">
                <a:off x="6175601" y="407838"/>
                <a:ext cx="645567" cy="153888"/>
              </a:xfrm>
              <a:prstGeom prst="rect">
                <a:avLst/>
              </a:prstGeom>
              <a:noFill/>
            </p:spPr>
            <p:txBody>
              <a:bodyPr wrap="square" lIns="0" tIns="0" rIns="0" bIns="0" rtlCol="0">
                <a:spAutoFit/>
              </a:bodyPr>
              <a:lstStyle/>
              <a:p>
                <a:r>
                  <a:rPr lang="en-US" sz="1000" dirty="0"/>
                  <a:t>Theta Axis</a:t>
                </a:r>
              </a:p>
            </p:txBody>
          </p:sp>
          <p:sp>
            <p:nvSpPr>
              <p:cNvPr id="96" name="Oval 95">
                <a:extLst>
                  <a:ext uri="{FF2B5EF4-FFF2-40B4-BE49-F238E27FC236}">
                    <a16:creationId xmlns:a16="http://schemas.microsoft.com/office/drawing/2014/main" id="{6C1E596F-D2A1-4435-8909-521BA7EE4C1C}"/>
                  </a:ext>
                </a:extLst>
              </p:cNvPr>
              <p:cNvSpPr/>
              <p:nvPr/>
            </p:nvSpPr>
            <p:spPr>
              <a:xfrm>
                <a:off x="4233139" y="2985290"/>
                <a:ext cx="4432135" cy="905940"/>
              </a:xfrm>
              <a:prstGeom prst="ellipse">
                <a:avLst/>
              </a:prstGeom>
              <a:solidFill>
                <a:schemeClr val="tx1">
                  <a:lumMod val="50000"/>
                  <a:lumOff val="50000"/>
                </a:schemeClr>
              </a:solidFill>
              <a:ln cmpd="sng">
                <a:solidFill>
                  <a:schemeClr val="tx1">
                    <a:lumMod val="50000"/>
                    <a:lumOff val="50000"/>
                  </a:schemeClr>
                </a:solid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a:p>
            </p:txBody>
          </p:sp>
          <p:sp>
            <p:nvSpPr>
              <p:cNvPr id="98" name="Rectangle 97">
                <a:extLst>
                  <a:ext uri="{FF2B5EF4-FFF2-40B4-BE49-F238E27FC236}">
                    <a16:creationId xmlns:a16="http://schemas.microsoft.com/office/drawing/2014/main" id="{E3AFACED-C2C4-4FB1-9FD1-96FE1FE37DA9}"/>
                  </a:ext>
                </a:extLst>
              </p:cNvPr>
              <p:cNvSpPr/>
              <p:nvPr/>
            </p:nvSpPr>
            <p:spPr>
              <a:xfrm>
                <a:off x="4908081" y="1273914"/>
                <a:ext cx="291448" cy="231037"/>
              </a:xfrm>
              <a:prstGeom prst="rect">
                <a:avLst/>
              </a:prstGeom>
              <a:solidFill>
                <a:schemeClr val="tx1">
                  <a:lumMod val="50000"/>
                  <a:lumOff val="50000"/>
                </a:schemeClr>
              </a:solidFill>
              <a:ln>
                <a:noFill/>
              </a:ln>
              <a:scene3d>
                <a:camera prst="orthographicFront"/>
                <a:lightRig rig="threePt" dir="t"/>
              </a:scene3d>
              <a:sp3d extrusionH="76200" prstMaterial="matte">
                <a:bevelT/>
                <a:bevelB/>
                <a:extrusionClr>
                  <a:schemeClr val="tx1">
                    <a:lumMod val="50000"/>
                    <a:lumOff val="50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a:p>
            </p:txBody>
          </p:sp>
          <p:sp>
            <p:nvSpPr>
              <p:cNvPr id="99" name="Cylinder 98">
                <a:extLst>
                  <a:ext uri="{FF2B5EF4-FFF2-40B4-BE49-F238E27FC236}">
                    <a16:creationId xmlns:a16="http://schemas.microsoft.com/office/drawing/2014/main" id="{3C4146BE-3A8A-488A-90A7-2483B0C4A981}"/>
                  </a:ext>
                </a:extLst>
              </p:cNvPr>
              <p:cNvSpPr/>
              <p:nvPr/>
            </p:nvSpPr>
            <p:spPr>
              <a:xfrm rot="5400000">
                <a:off x="5360605" y="1134520"/>
                <a:ext cx="143134" cy="489095"/>
              </a:xfrm>
              <a:prstGeom prst="can">
                <a:avLst/>
              </a:prstGeom>
              <a:solidFill>
                <a:schemeClr val="tx1">
                  <a:lumMod val="50000"/>
                  <a:lumOff val="50000"/>
                </a:schemeClr>
              </a:solidFill>
              <a:ln>
                <a:solidFill>
                  <a:schemeClr val="tx1">
                    <a:lumMod val="50000"/>
                    <a:lumOff val="50000"/>
                  </a:schemeClr>
                </a:solidFill>
              </a:ln>
              <a:scene3d>
                <a:camera prst="orthographicFront"/>
                <a:lightRig rig="sof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a:p>
            </p:txBody>
          </p:sp>
          <p:sp>
            <p:nvSpPr>
              <p:cNvPr id="97" name="Rectangle 96">
                <a:extLst>
                  <a:ext uri="{FF2B5EF4-FFF2-40B4-BE49-F238E27FC236}">
                    <a16:creationId xmlns:a16="http://schemas.microsoft.com/office/drawing/2014/main" id="{9C7E0027-1A8F-4799-BB75-9576C7DE9A1F}"/>
                  </a:ext>
                </a:extLst>
              </p:cNvPr>
              <p:cNvSpPr/>
              <p:nvPr/>
            </p:nvSpPr>
            <p:spPr>
              <a:xfrm>
                <a:off x="4981593" y="1504951"/>
                <a:ext cx="142850" cy="1899950"/>
              </a:xfrm>
              <a:prstGeom prst="rect">
                <a:avLst/>
              </a:prstGeom>
              <a:solidFill>
                <a:schemeClr val="tx1">
                  <a:lumMod val="50000"/>
                  <a:lumOff val="50000"/>
                </a:schemeClr>
              </a:solidFill>
              <a:ln>
                <a:noFill/>
              </a:ln>
              <a:scene3d>
                <a:camera prst="orthographicFront"/>
                <a:lightRig rig="threePt" dir="t"/>
              </a:scene3d>
              <a:sp3d>
                <a:bevelT w="44450"/>
                <a:bevelB/>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a:p>
            </p:txBody>
          </p:sp>
          <p:pic>
            <p:nvPicPr>
              <p:cNvPr id="108" name="Picture 107">
                <a:extLst>
                  <a:ext uri="{FF2B5EF4-FFF2-40B4-BE49-F238E27FC236}">
                    <a16:creationId xmlns:a16="http://schemas.microsoft.com/office/drawing/2014/main" id="{184F60B7-E7E7-40B2-A185-D465C321BA16}"/>
                  </a:ext>
                </a:extLst>
              </p:cNvPr>
              <p:cNvPicPr>
                <a:picLocks noChangeAspect="1"/>
              </p:cNvPicPr>
              <p:nvPr/>
            </p:nvPicPr>
            <p:blipFill>
              <a:blip r:embed="rId2"/>
              <a:stretch>
                <a:fillRect/>
              </a:stretch>
            </p:blipFill>
            <p:spPr>
              <a:xfrm>
                <a:off x="5890240" y="1542476"/>
                <a:ext cx="195081" cy="152407"/>
              </a:xfrm>
              <a:prstGeom prst="rect">
                <a:avLst/>
              </a:prstGeom>
            </p:spPr>
          </p:pic>
          <p:sp>
            <p:nvSpPr>
              <p:cNvPr id="120" name="TextBox 119">
                <a:extLst>
                  <a:ext uri="{FF2B5EF4-FFF2-40B4-BE49-F238E27FC236}">
                    <a16:creationId xmlns:a16="http://schemas.microsoft.com/office/drawing/2014/main" id="{118830C3-AAA2-41FF-B7CE-01E934423BA4}"/>
                  </a:ext>
                </a:extLst>
              </p:cNvPr>
              <p:cNvSpPr txBox="1"/>
              <p:nvPr/>
            </p:nvSpPr>
            <p:spPr>
              <a:xfrm>
                <a:off x="6471618" y="1006822"/>
                <a:ext cx="228600" cy="147068"/>
              </a:xfrm>
              <a:prstGeom prst="rect">
                <a:avLst/>
              </a:prstGeom>
              <a:noFill/>
            </p:spPr>
            <p:txBody>
              <a:bodyPr wrap="square" lIns="0" tIns="0" rIns="0" bIns="0" rtlCol="0">
                <a:spAutoFit/>
              </a:bodyPr>
              <a:lstStyle/>
              <a:p>
                <a:r>
                  <a:rPr lang="en-US" sz="900" b="1" dirty="0">
                    <a:solidFill>
                      <a:srgbClr val="C00000"/>
                    </a:solidFill>
                  </a:rPr>
                  <a:t>P4</a:t>
                </a:r>
              </a:p>
            </p:txBody>
          </p:sp>
        </p:grpSp>
        <p:grpSp>
          <p:nvGrpSpPr>
            <p:cNvPr id="104" name="Group 103">
              <a:extLst>
                <a:ext uri="{FF2B5EF4-FFF2-40B4-BE49-F238E27FC236}">
                  <a16:creationId xmlns:a16="http://schemas.microsoft.com/office/drawing/2014/main" id="{0DF13B95-71F2-459A-9BB2-5D1644AA92CC}"/>
                </a:ext>
              </a:extLst>
            </p:cNvPr>
            <p:cNvGrpSpPr/>
            <p:nvPr/>
          </p:nvGrpSpPr>
          <p:grpSpPr>
            <a:xfrm rot="16200000">
              <a:off x="2232787" y="2002572"/>
              <a:ext cx="513509" cy="3541032"/>
              <a:chOff x="2950885" y="1613594"/>
              <a:chExt cx="332051" cy="894478"/>
            </a:xfrm>
          </p:grpSpPr>
          <p:sp>
            <p:nvSpPr>
              <p:cNvPr id="105" name="Block Arc 104">
                <a:extLst>
                  <a:ext uri="{FF2B5EF4-FFF2-40B4-BE49-F238E27FC236}">
                    <a16:creationId xmlns:a16="http://schemas.microsoft.com/office/drawing/2014/main" id="{403147C0-2328-4787-81D4-133755E240E2}"/>
                  </a:ext>
                </a:extLst>
              </p:cNvPr>
              <p:cNvSpPr/>
              <p:nvPr/>
            </p:nvSpPr>
            <p:spPr>
              <a:xfrm>
                <a:off x="2983689" y="1613594"/>
                <a:ext cx="299247" cy="894478"/>
              </a:xfrm>
              <a:prstGeom prst="blockArc">
                <a:avLst>
                  <a:gd name="adj1" fmla="val 12695577"/>
                  <a:gd name="adj2" fmla="val 6943027"/>
                  <a:gd name="adj3" fmla="val 20078"/>
                </a:avLst>
              </a:prstGeom>
              <a:solidFill>
                <a:schemeClr val="tx1"/>
              </a:solidFill>
              <a:ln>
                <a:solidFill>
                  <a:schemeClr val="tx1">
                    <a:lumMod val="50000"/>
                    <a:lumOff val="5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a:solidFill>
                    <a:schemeClr val="tx1"/>
                  </a:solidFill>
                </a:endParaRPr>
              </a:p>
            </p:txBody>
          </p:sp>
          <p:sp>
            <p:nvSpPr>
              <p:cNvPr id="106" name="Arrow: Down 105">
                <a:extLst>
                  <a:ext uri="{FF2B5EF4-FFF2-40B4-BE49-F238E27FC236}">
                    <a16:creationId xmlns:a16="http://schemas.microsoft.com/office/drawing/2014/main" id="{02F971B3-8B04-44CF-9469-B7973859C4F0}"/>
                  </a:ext>
                </a:extLst>
              </p:cNvPr>
              <p:cNvSpPr/>
              <p:nvPr/>
            </p:nvSpPr>
            <p:spPr>
              <a:xfrm>
                <a:off x="2950885" y="1976478"/>
                <a:ext cx="128339" cy="82566"/>
              </a:xfrm>
              <a:prstGeom prst="downArrow">
                <a:avLst/>
              </a:prstGeom>
              <a:solidFill>
                <a:schemeClr val="tx1"/>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a:p>
            </p:txBody>
          </p:sp>
          <p:sp>
            <p:nvSpPr>
              <p:cNvPr id="107" name="Arrow: Down 106">
                <a:extLst>
                  <a:ext uri="{FF2B5EF4-FFF2-40B4-BE49-F238E27FC236}">
                    <a16:creationId xmlns:a16="http://schemas.microsoft.com/office/drawing/2014/main" id="{895F6BF2-99FF-4E67-B9D9-E841C1542479}"/>
                  </a:ext>
                </a:extLst>
              </p:cNvPr>
              <p:cNvSpPr/>
              <p:nvPr/>
            </p:nvSpPr>
            <p:spPr>
              <a:xfrm rot="10800000">
                <a:off x="2955672" y="2116818"/>
                <a:ext cx="128340" cy="111160"/>
              </a:xfrm>
              <a:prstGeom prst="downArrow">
                <a:avLst/>
              </a:prstGeom>
              <a:solidFill>
                <a:schemeClr val="tx1"/>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a:p>
            </p:txBody>
          </p:sp>
        </p:grpSp>
        <p:cxnSp>
          <p:nvCxnSpPr>
            <p:cNvPr id="109" name="Straight Connector 108">
              <a:extLst>
                <a:ext uri="{FF2B5EF4-FFF2-40B4-BE49-F238E27FC236}">
                  <a16:creationId xmlns:a16="http://schemas.microsoft.com/office/drawing/2014/main" id="{D424684C-A57F-4D67-BCAC-A0EE4C884C7F}"/>
                </a:ext>
              </a:extLst>
            </p:cNvPr>
            <p:cNvCxnSpPr>
              <a:cxnSpLocks/>
            </p:cNvCxnSpPr>
            <p:nvPr/>
          </p:nvCxnSpPr>
          <p:spPr>
            <a:xfrm flipV="1">
              <a:off x="2201774" y="1763599"/>
              <a:ext cx="450279" cy="323499"/>
            </a:xfrm>
            <a:prstGeom prst="line">
              <a:avLst/>
            </a:prstGeom>
            <a:ln w="15875">
              <a:solidFill>
                <a:schemeClr val="tx1"/>
              </a:solidFill>
              <a:prstDash val="dashDot"/>
              <a:tailEnd type="none"/>
            </a:ln>
          </p:spPr>
          <p:style>
            <a:lnRef idx="1">
              <a:schemeClr val="accent1"/>
            </a:lnRef>
            <a:fillRef idx="0">
              <a:schemeClr val="accent1"/>
            </a:fillRef>
            <a:effectRef idx="0">
              <a:schemeClr val="accent1"/>
            </a:effectRef>
            <a:fontRef idx="minor">
              <a:schemeClr val="tx1"/>
            </a:fontRef>
          </p:style>
        </p:cxnSp>
        <p:sp>
          <p:nvSpPr>
            <p:cNvPr id="114" name="Oval 113">
              <a:extLst>
                <a:ext uri="{FF2B5EF4-FFF2-40B4-BE49-F238E27FC236}">
                  <a16:creationId xmlns:a16="http://schemas.microsoft.com/office/drawing/2014/main" id="{7EB17CF4-0A1D-4282-A6B8-45C8F36BDA39}"/>
                </a:ext>
              </a:extLst>
            </p:cNvPr>
            <p:cNvSpPr/>
            <p:nvPr/>
          </p:nvSpPr>
          <p:spPr>
            <a:xfrm>
              <a:off x="2023903" y="1755258"/>
              <a:ext cx="915545" cy="274087"/>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a:p>
          </p:txBody>
        </p:sp>
      </p:grpSp>
      <p:sp>
        <p:nvSpPr>
          <p:cNvPr id="137" name="TextBox 136">
            <a:extLst>
              <a:ext uri="{FF2B5EF4-FFF2-40B4-BE49-F238E27FC236}">
                <a16:creationId xmlns:a16="http://schemas.microsoft.com/office/drawing/2014/main" id="{CEA2F6FA-784D-4367-A3EE-A2FCDEFE3BE5}"/>
              </a:ext>
            </a:extLst>
          </p:cNvPr>
          <p:cNvSpPr txBox="1"/>
          <p:nvPr/>
        </p:nvSpPr>
        <p:spPr>
          <a:xfrm>
            <a:off x="4914900" y="721270"/>
            <a:ext cx="3293400" cy="246221"/>
          </a:xfrm>
          <a:prstGeom prst="rect">
            <a:avLst/>
          </a:prstGeom>
          <a:noFill/>
        </p:spPr>
        <p:txBody>
          <a:bodyPr wrap="square" rtlCol="0">
            <a:spAutoFit/>
          </a:bodyPr>
          <a:lstStyle/>
          <a:p>
            <a:r>
              <a:rPr lang="en-US" sz="1000" dirty="0"/>
              <a:t>Number of positions to be measured</a:t>
            </a:r>
          </a:p>
        </p:txBody>
      </p:sp>
      <p:sp>
        <p:nvSpPr>
          <p:cNvPr id="138" name="Rectangle 137">
            <a:extLst>
              <a:ext uri="{FF2B5EF4-FFF2-40B4-BE49-F238E27FC236}">
                <a16:creationId xmlns:a16="http://schemas.microsoft.com/office/drawing/2014/main" id="{430BEACA-3238-4A10-B910-C75D16E0AD31}"/>
              </a:ext>
            </a:extLst>
          </p:cNvPr>
          <p:cNvSpPr/>
          <p:nvPr/>
        </p:nvSpPr>
        <p:spPr>
          <a:xfrm>
            <a:off x="4576793" y="2775189"/>
            <a:ext cx="4262407" cy="1954381"/>
          </a:xfrm>
          <a:prstGeom prst="rect">
            <a:avLst/>
          </a:prstGeom>
        </p:spPr>
        <p:txBody>
          <a:bodyPr wrap="square">
            <a:spAutoFit/>
          </a:bodyPr>
          <a:lstStyle/>
          <a:p>
            <a:r>
              <a:rPr lang="en-US" sz="1100" b="1" dirty="0"/>
              <a:t>Proposal 3: Use 7 reference antenna positions to determine the quality of the quiet zone and the effect of offsetting the reference antenna from the </a:t>
            </a:r>
            <a:r>
              <a:rPr lang="en-US" sz="1100" b="1" dirty="0" err="1"/>
              <a:t>centre</a:t>
            </a:r>
            <a:r>
              <a:rPr lang="en-US" sz="1100" b="1" dirty="0"/>
              <a:t> of the quiet zone to the dimension of the QZ</a:t>
            </a:r>
          </a:p>
          <a:p>
            <a:endParaRPr lang="en-US" sz="1100" b="1" dirty="0"/>
          </a:p>
          <a:p>
            <a:r>
              <a:rPr lang="en-US" sz="1100" b="1" dirty="0"/>
              <a:t>Observation 1: For a complete measurement a total of 49 different reference antenna orientations, i.e., 7 different Theta axis orientations, </a:t>
            </a:r>
            <a:r>
              <a:rPr lang="en-US" sz="1100" b="1" i="1" dirty="0" err="1">
                <a:latin typeface="Symbol" panose="05050102010706020507" pitchFamily="18" charset="2"/>
              </a:rPr>
              <a:t>q</a:t>
            </a:r>
            <a:r>
              <a:rPr lang="en-US" sz="1100" b="1" baseline="-25000" dirty="0" err="1">
                <a:latin typeface="Times New Roman" panose="02020603050405020304" pitchFamily="18" charset="0"/>
                <a:cs typeface="Times New Roman" panose="02020603050405020304" pitchFamily="18" charset="0"/>
              </a:rPr>
              <a:t>ref</a:t>
            </a:r>
            <a:r>
              <a:rPr lang="en-US" sz="1100" b="1" dirty="0">
                <a:latin typeface="Symbol" panose="05050102010706020507" pitchFamily="18" charset="2"/>
              </a:rPr>
              <a:t> </a:t>
            </a:r>
            <a:r>
              <a:rPr lang="en-US" sz="1100" b="1" dirty="0"/>
              <a:t>= 0</a:t>
            </a:r>
            <a:r>
              <a:rPr lang="en-US" sz="1100" b="1" baseline="30000" dirty="0"/>
              <a:t>o</a:t>
            </a:r>
            <a:r>
              <a:rPr lang="en-US" sz="1100" b="1" dirty="0"/>
              <a:t>, 45</a:t>
            </a:r>
            <a:r>
              <a:rPr lang="en-US" sz="1100" b="1" baseline="30000" dirty="0"/>
              <a:t>o</a:t>
            </a:r>
            <a:r>
              <a:rPr lang="en-US" sz="1100" b="1" dirty="0"/>
              <a:t>, 90</a:t>
            </a:r>
            <a:r>
              <a:rPr lang="en-US" sz="1100" b="1" baseline="30000" dirty="0"/>
              <a:t>o</a:t>
            </a:r>
            <a:r>
              <a:rPr lang="en-US" sz="1100" b="1" dirty="0"/>
              <a:t>, 135</a:t>
            </a:r>
            <a:r>
              <a:rPr lang="en-US" sz="1100" b="1" baseline="30000" dirty="0"/>
              <a:t>o</a:t>
            </a:r>
            <a:r>
              <a:rPr lang="en-US" sz="1100" b="1" dirty="0"/>
              <a:t>, 225</a:t>
            </a:r>
            <a:r>
              <a:rPr lang="en-US" sz="1100" b="1" baseline="30000" dirty="0"/>
              <a:t>o</a:t>
            </a:r>
            <a:r>
              <a:rPr lang="en-US" sz="1100" b="1" dirty="0"/>
              <a:t>, 270</a:t>
            </a:r>
            <a:r>
              <a:rPr lang="en-US" sz="1100" b="1" baseline="30000" dirty="0"/>
              <a:t>o</a:t>
            </a:r>
            <a:r>
              <a:rPr lang="en-US" sz="1100" b="1" dirty="0"/>
              <a:t>, 315</a:t>
            </a:r>
            <a:r>
              <a:rPr lang="en-US" sz="1100" b="1" baseline="30000" dirty="0"/>
              <a:t>o</a:t>
            </a:r>
            <a:r>
              <a:rPr lang="en-US" sz="1100" b="1" dirty="0"/>
              <a:t> ,180</a:t>
            </a:r>
            <a:r>
              <a:rPr lang="en-US" sz="1100" b="1" baseline="30000" dirty="0"/>
              <a:t>o </a:t>
            </a:r>
            <a:r>
              <a:rPr lang="en-US" sz="1100" b="1" dirty="0"/>
              <a:t>and 7 different Phi axis orientations </a:t>
            </a:r>
            <a:r>
              <a:rPr lang="en-US" sz="1100" b="1" i="1" dirty="0" err="1">
                <a:latin typeface="Symbol" panose="05050102010706020507" pitchFamily="18" charset="2"/>
              </a:rPr>
              <a:t>f</a:t>
            </a:r>
            <a:r>
              <a:rPr lang="en-US" sz="1100" b="1" baseline="-25000" dirty="0" err="1">
                <a:latin typeface="Times New Roman" panose="02020603050405020304" pitchFamily="18" charset="0"/>
                <a:cs typeface="Times New Roman" panose="02020603050405020304" pitchFamily="18" charset="0"/>
              </a:rPr>
              <a:t>ref</a:t>
            </a:r>
            <a:r>
              <a:rPr lang="en-US" sz="1100" b="1" baseline="-25000" dirty="0">
                <a:latin typeface="Times New Roman" panose="02020603050405020304" pitchFamily="18" charset="0"/>
                <a:cs typeface="Times New Roman" panose="02020603050405020304" pitchFamily="18" charset="0"/>
              </a:rPr>
              <a:t> </a:t>
            </a:r>
            <a:r>
              <a:rPr lang="en-US" sz="1100" b="1" dirty="0"/>
              <a:t>= 0</a:t>
            </a:r>
            <a:r>
              <a:rPr lang="en-US" sz="1100" b="1" baseline="30000" dirty="0"/>
              <a:t>o</a:t>
            </a:r>
            <a:r>
              <a:rPr lang="en-US" sz="1100" b="1" dirty="0"/>
              <a:t>, 45</a:t>
            </a:r>
            <a:r>
              <a:rPr lang="en-US" sz="1100" b="1" baseline="30000" dirty="0"/>
              <a:t>o</a:t>
            </a:r>
            <a:r>
              <a:rPr lang="en-US" sz="1100" b="1" dirty="0"/>
              <a:t>, 90</a:t>
            </a:r>
            <a:r>
              <a:rPr lang="en-US" sz="1100" b="1" baseline="30000" dirty="0"/>
              <a:t>o</a:t>
            </a:r>
            <a:r>
              <a:rPr lang="en-US" sz="1100" b="1" dirty="0"/>
              <a:t>, 135</a:t>
            </a:r>
            <a:r>
              <a:rPr lang="en-US" sz="1100" b="1" baseline="30000" dirty="0"/>
              <a:t>o</a:t>
            </a:r>
            <a:r>
              <a:rPr lang="en-US" sz="1100" b="1" dirty="0"/>
              <a:t>, 225</a:t>
            </a:r>
            <a:r>
              <a:rPr lang="en-US" sz="1100" b="1" baseline="30000" dirty="0"/>
              <a:t>o</a:t>
            </a:r>
            <a:r>
              <a:rPr lang="en-US" sz="1100" b="1" dirty="0"/>
              <a:t>, 270</a:t>
            </a:r>
            <a:r>
              <a:rPr lang="en-US" sz="1100" b="1" baseline="30000" dirty="0"/>
              <a:t>o</a:t>
            </a:r>
            <a:r>
              <a:rPr lang="en-US" sz="1100" b="1" dirty="0"/>
              <a:t>, and 315</a:t>
            </a:r>
            <a:r>
              <a:rPr lang="en-US" sz="1100" b="1" baseline="30000" dirty="0"/>
              <a:t>o</a:t>
            </a:r>
          </a:p>
          <a:p>
            <a:endParaRPr lang="en-US" sz="1100" b="1" dirty="0"/>
          </a:p>
        </p:txBody>
      </p:sp>
      <p:sp>
        <p:nvSpPr>
          <p:cNvPr id="7" name="TextBox 6">
            <a:extLst>
              <a:ext uri="{FF2B5EF4-FFF2-40B4-BE49-F238E27FC236}">
                <a16:creationId xmlns:a16="http://schemas.microsoft.com/office/drawing/2014/main" id="{B899E7F5-029B-42AA-AB8C-2EA61C61E59A}"/>
              </a:ext>
            </a:extLst>
          </p:cNvPr>
          <p:cNvSpPr txBox="1"/>
          <p:nvPr/>
        </p:nvSpPr>
        <p:spPr>
          <a:xfrm>
            <a:off x="3901014" y="1669495"/>
            <a:ext cx="152400" cy="261610"/>
          </a:xfrm>
          <a:prstGeom prst="rect">
            <a:avLst/>
          </a:prstGeom>
          <a:noFill/>
        </p:spPr>
        <p:txBody>
          <a:bodyPr wrap="square" rtlCol="0">
            <a:spAutoFit/>
          </a:bodyPr>
          <a:lstStyle/>
          <a:p>
            <a:r>
              <a:rPr lang="en-US" sz="1100" i="1" dirty="0"/>
              <a:t>z</a:t>
            </a:r>
          </a:p>
        </p:txBody>
      </p:sp>
      <p:sp>
        <p:nvSpPr>
          <p:cNvPr id="45" name="TextBox 44">
            <a:extLst>
              <a:ext uri="{FF2B5EF4-FFF2-40B4-BE49-F238E27FC236}">
                <a16:creationId xmlns:a16="http://schemas.microsoft.com/office/drawing/2014/main" id="{FE9BE044-D814-4662-A410-092876F273C1}"/>
              </a:ext>
            </a:extLst>
          </p:cNvPr>
          <p:cNvSpPr txBox="1"/>
          <p:nvPr/>
        </p:nvSpPr>
        <p:spPr>
          <a:xfrm>
            <a:off x="2209800" y="2952750"/>
            <a:ext cx="152400" cy="261610"/>
          </a:xfrm>
          <a:prstGeom prst="rect">
            <a:avLst/>
          </a:prstGeom>
          <a:noFill/>
        </p:spPr>
        <p:txBody>
          <a:bodyPr wrap="square" rtlCol="0">
            <a:spAutoFit/>
          </a:bodyPr>
          <a:lstStyle/>
          <a:p>
            <a:r>
              <a:rPr lang="en-US" sz="1050" i="1" dirty="0"/>
              <a:t>y</a:t>
            </a:r>
          </a:p>
        </p:txBody>
      </p:sp>
      <p:sp>
        <p:nvSpPr>
          <p:cNvPr id="46" name="TextBox 45">
            <a:extLst>
              <a:ext uri="{FF2B5EF4-FFF2-40B4-BE49-F238E27FC236}">
                <a16:creationId xmlns:a16="http://schemas.microsoft.com/office/drawing/2014/main" id="{04F6FF2A-81EA-4F0F-9EB5-13225F80CAC1}"/>
              </a:ext>
            </a:extLst>
          </p:cNvPr>
          <p:cNvSpPr txBox="1"/>
          <p:nvPr/>
        </p:nvSpPr>
        <p:spPr>
          <a:xfrm>
            <a:off x="1733110" y="2118312"/>
            <a:ext cx="152400" cy="261610"/>
          </a:xfrm>
          <a:prstGeom prst="rect">
            <a:avLst/>
          </a:prstGeom>
          <a:noFill/>
        </p:spPr>
        <p:txBody>
          <a:bodyPr wrap="square" rtlCol="0">
            <a:spAutoFit/>
          </a:bodyPr>
          <a:lstStyle/>
          <a:p>
            <a:r>
              <a:rPr lang="en-US" sz="1050" i="1" dirty="0"/>
              <a:t>x</a:t>
            </a:r>
          </a:p>
        </p:txBody>
      </p:sp>
      <p:pic>
        <p:nvPicPr>
          <p:cNvPr id="13" name="Picture 12">
            <a:extLst>
              <a:ext uri="{FF2B5EF4-FFF2-40B4-BE49-F238E27FC236}">
                <a16:creationId xmlns:a16="http://schemas.microsoft.com/office/drawing/2014/main" id="{C0339BCA-C9BE-4796-A6CB-72A0230C6897}"/>
              </a:ext>
            </a:extLst>
          </p:cNvPr>
          <p:cNvPicPr>
            <a:picLocks noChangeAspect="1"/>
          </p:cNvPicPr>
          <p:nvPr/>
        </p:nvPicPr>
        <p:blipFill rotWithShape="1">
          <a:blip r:embed="rId3"/>
          <a:srcRect r="11443"/>
          <a:stretch/>
        </p:blipFill>
        <p:spPr>
          <a:xfrm>
            <a:off x="4718643" y="987540"/>
            <a:ext cx="3282357" cy="1660410"/>
          </a:xfrm>
          <a:prstGeom prst="rect">
            <a:avLst/>
          </a:prstGeom>
        </p:spPr>
      </p:pic>
      <p:sp>
        <p:nvSpPr>
          <p:cNvPr id="56" name="Date Placeholder 3">
            <a:extLst>
              <a:ext uri="{FF2B5EF4-FFF2-40B4-BE49-F238E27FC236}">
                <a16:creationId xmlns:a16="http://schemas.microsoft.com/office/drawing/2014/main" id="{93D982BA-9518-4468-9430-917336876907}"/>
              </a:ext>
            </a:extLst>
          </p:cNvPr>
          <p:cNvSpPr>
            <a:spLocks noGrp="1"/>
          </p:cNvSpPr>
          <p:nvPr>
            <p:ph type="dt" sz="half" idx="10"/>
          </p:nvPr>
        </p:nvSpPr>
        <p:spPr>
          <a:xfrm>
            <a:off x="2592000" y="4787900"/>
            <a:ext cx="989400" cy="138700"/>
          </a:xfrm>
        </p:spPr>
        <p:txBody>
          <a:bodyPr/>
          <a:lstStyle/>
          <a:p>
            <a:r>
              <a:rPr lang="en-US" dirty="0"/>
              <a:t>February 2018</a:t>
            </a:r>
          </a:p>
        </p:txBody>
      </p:sp>
      <p:sp>
        <p:nvSpPr>
          <p:cNvPr id="47" name="Footer Placeholder 4">
            <a:extLst>
              <a:ext uri="{FF2B5EF4-FFF2-40B4-BE49-F238E27FC236}">
                <a16:creationId xmlns:a16="http://schemas.microsoft.com/office/drawing/2014/main" id="{76D504D7-DC15-4D52-8BE0-000E9BA8C9FE}"/>
              </a:ext>
            </a:extLst>
          </p:cNvPr>
          <p:cNvSpPr>
            <a:spLocks noGrp="1"/>
          </p:cNvSpPr>
          <p:nvPr>
            <p:ph type="ftr" sz="quarter" idx="11"/>
          </p:nvPr>
        </p:nvSpPr>
        <p:spPr>
          <a:xfrm>
            <a:off x="3420000" y="4791600"/>
            <a:ext cx="2880000" cy="135000"/>
          </a:xfrm>
        </p:spPr>
        <p:txBody>
          <a:bodyPr/>
          <a:lstStyle/>
          <a:p>
            <a:r>
              <a:rPr lang="es-ES_tradnl" dirty="0"/>
              <a:t>R4-1802988</a:t>
            </a:r>
            <a:endParaRPr lang="en-US" dirty="0"/>
          </a:p>
        </p:txBody>
      </p:sp>
    </p:spTree>
    <p:extLst>
      <p:ext uri="{BB962C8B-B14F-4D97-AF65-F5344CB8AC3E}">
        <p14:creationId xmlns:p14="http://schemas.microsoft.com/office/powerpoint/2010/main" val="41194463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AEC076-AE0E-47EE-A3E6-4BD238F39384}"/>
              </a:ext>
            </a:extLst>
          </p:cNvPr>
          <p:cNvSpPr>
            <a:spLocks noGrp="1"/>
          </p:cNvSpPr>
          <p:nvPr>
            <p:ph type="title"/>
          </p:nvPr>
        </p:nvSpPr>
        <p:spPr>
          <a:xfrm>
            <a:off x="139191" y="156011"/>
            <a:ext cx="1621200" cy="337601"/>
          </a:xfrm>
        </p:spPr>
        <p:txBody>
          <a:bodyPr/>
          <a:lstStyle/>
          <a:p>
            <a:r>
              <a:rPr lang="en-US" dirty="0"/>
              <a:t>Positions</a:t>
            </a:r>
          </a:p>
        </p:txBody>
      </p:sp>
      <p:sp>
        <p:nvSpPr>
          <p:cNvPr id="6" name="Slide Number Placeholder 5">
            <a:extLst>
              <a:ext uri="{FF2B5EF4-FFF2-40B4-BE49-F238E27FC236}">
                <a16:creationId xmlns:a16="http://schemas.microsoft.com/office/drawing/2014/main" id="{660901B0-53F7-4EAB-9AA8-BA674144AF30}"/>
              </a:ext>
            </a:extLst>
          </p:cNvPr>
          <p:cNvSpPr>
            <a:spLocks noGrp="1"/>
          </p:cNvSpPr>
          <p:nvPr>
            <p:ph type="sldNum" sz="quarter" idx="12"/>
          </p:nvPr>
        </p:nvSpPr>
        <p:spPr>
          <a:xfrm>
            <a:off x="8555259" y="4940330"/>
            <a:ext cx="504000" cy="135000"/>
          </a:xfrm>
        </p:spPr>
        <p:txBody>
          <a:bodyPr/>
          <a:lstStyle/>
          <a:p>
            <a:fld id="{57CB76AC-E5DF-427C-ABDC-2F4FBD8E4B69}" type="slidenum">
              <a:rPr lang="en-US" smtClean="0"/>
              <a:t>7</a:t>
            </a:fld>
            <a:endParaRPr lang="en-US" dirty="0"/>
          </a:p>
        </p:txBody>
      </p:sp>
      <p:sp>
        <p:nvSpPr>
          <p:cNvPr id="36" name="TextBox 35">
            <a:extLst>
              <a:ext uri="{FF2B5EF4-FFF2-40B4-BE49-F238E27FC236}">
                <a16:creationId xmlns:a16="http://schemas.microsoft.com/office/drawing/2014/main" id="{E5F39F09-CF22-4A23-8BEF-983B6564BB2D}"/>
              </a:ext>
            </a:extLst>
          </p:cNvPr>
          <p:cNvSpPr txBox="1"/>
          <p:nvPr/>
        </p:nvSpPr>
        <p:spPr>
          <a:xfrm>
            <a:off x="744599" y="1668052"/>
            <a:ext cx="726002" cy="261610"/>
          </a:xfrm>
          <a:prstGeom prst="rect">
            <a:avLst/>
          </a:prstGeom>
          <a:noFill/>
        </p:spPr>
        <p:txBody>
          <a:bodyPr wrap="square" rtlCol="0">
            <a:spAutoFit/>
          </a:bodyPr>
          <a:lstStyle/>
          <a:p>
            <a:r>
              <a:rPr lang="en-US" sz="1100" i="1" dirty="0" err="1">
                <a:latin typeface="Symbol" panose="05050102010706020507" pitchFamily="18" charset="2"/>
              </a:rPr>
              <a:t>q</a:t>
            </a:r>
            <a:r>
              <a:rPr lang="en-US" sz="1100" baseline="-25000" dirty="0" err="1">
                <a:latin typeface="Times New Roman" panose="02020603050405020304" pitchFamily="18" charset="0"/>
                <a:cs typeface="Times New Roman" panose="02020603050405020304" pitchFamily="18" charset="0"/>
              </a:rPr>
              <a:t>ref</a:t>
            </a:r>
            <a:r>
              <a:rPr lang="en-US" sz="1100" dirty="0">
                <a:latin typeface="Symbol" panose="05050102010706020507" pitchFamily="18" charset="2"/>
              </a:rPr>
              <a:t> </a:t>
            </a:r>
            <a:r>
              <a:rPr lang="en-US" sz="1100" dirty="0"/>
              <a:t>= 90</a:t>
            </a:r>
            <a:r>
              <a:rPr lang="en-US" sz="1100" baseline="30000" dirty="0"/>
              <a:t>o</a:t>
            </a:r>
            <a:r>
              <a:rPr lang="en-US" sz="1100" b="1" i="1" dirty="0">
                <a:latin typeface="Symbol" panose="05050102010706020507" pitchFamily="18" charset="2"/>
              </a:rPr>
              <a:t> </a:t>
            </a:r>
          </a:p>
        </p:txBody>
      </p:sp>
      <p:sp>
        <p:nvSpPr>
          <p:cNvPr id="37" name="Rectangle 36">
            <a:extLst>
              <a:ext uri="{FF2B5EF4-FFF2-40B4-BE49-F238E27FC236}">
                <a16:creationId xmlns:a16="http://schemas.microsoft.com/office/drawing/2014/main" id="{A9A6DCD2-7B97-4707-82F4-FD38EE7332A2}"/>
              </a:ext>
            </a:extLst>
          </p:cNvPr>
          <p:cNvSpPr/>
          <p:nvPr/>
        </p:nvSpPr>
        <p:spPr>
          <a:xfrm>
            <a:off x="4871439" y="8751"/>
            <a:ext cx="734496" cy="276999"/>
          </a:xfrm>
          <a:prstGeom prst="rect">
            <a:avLst/>
          </a:prstGeom>
        </p:spPr>
        <p:txBody>
          <a:bodyPr wrap="none">
            <a:spAutoFit/>
          </a:bodyPr>
          <a:lstStyle/>
          <a:p>
            <a:r>
              <a:rPr lang="en-US" sz="1200" i="1" dirty="0" err="1">
                <a:latin typeface="Symbol" panose="05050102010706020507" pitchFamily="18" charset="2"/>
              </a:rPr>
              <a:t>f</a:t>
            </a:r>
            <a:r>
              <a:rPr lang="en-US" sz="1200" baseline="-25000" dirty="0" err="1">
                <a:latin typeface="Times New Roman" panose="02020603050405020304" pitchFamily="18" charset="0"/>
                <a:cs typeface="Times New Roman" panose="02020603050405020304" pitchFamily="18" charset="0"/>
              </a:rPr>
              <a:t>ref</a:t>
            </a:r>
            <a:r>
              <a:rPr lang="en-US" sz="1200" dirty="0"/>
              <a:t> = 0</a:t>
            </a:r>
            <a:r>
              <a:rPr lang="en-US" sz="1200" baseline="30000" dirty="0"/>
              <a:t>o</a:t>
            </a:r>
            <a:r>
              <a:rPr lang="en-US" sz="1200" b="1" i="1" dirty="0">
                <a:latin typeface="Symbol" panose="05050102010706020507" pitchFamily="18" charset="2"/>
              </a:rPr>
              <a:t> </a:t>
            </a:r>
            <a:endParaRPr lang="en-US" sz="1200" dirty="0"/>
          </a:p>
        </p:txBody>
      </p:sp>
      <p:pic>
        <p:nvPicPr>
          <p:cNvPr id="39" name="Picture 38">
            <a:extLst>
              <a:ext uri="{FF2B5EF4-FFF2-40B4-BE49-F238E27FC236}">
                <a16:creationId xmlns:a16="http://schemas.microsoft.com/office/drawing/2014/main" id="{F49F2810-1DCD-40BC-9871-6ABEBC4DA0B8}"/>
              </a:ext>
            </a:extLst>
          </p:cNvPr>
          <p:cNvPicPr>
            <a:picLocks noChangeAspect="1"/>
          </p:cNvPicPr>
          <p:nvPr/>
        </p:nvPicPr>
        <p:blipFill>
          <a:blip r:embed="rId2"/>
          <a:stretch>
            <a:fillRect/>
          </a:stretch>
        </p:blipFill>
        <p:spPr>
          <a:xfrm>
            <a:off x="2979242" y="2680079"/>
            <a:ext cx="153808" cy="116920"/>
          </a:xfrm>
          <a:prstGeom prst="rect">
            <a:avLst/>
          </a:prstGeom>
          <a:scene3d>
            <a:camera prst="orthographicFront">
              <a:rot lat="0" lon="2700000" rev="5400000"/>
            </a:camera>
            <a:lightRig rig="threePt" dir="t"/>
          </a:scene3d>
          <a:sp3d>
            <a:bevelT/>
          </a:sp3d>
        </p:spPr>
      </p:pic>
      <p:sp>
        <p:nvSpPr>
          <p:cNvPr id="40" name="TextBox 39">
            <a:extLst>
              <a:ext uri="{FF2B5EF4-FFF2-40B4-BE49-F238E27FC236}">
                <a16:creationId xmlns:a16="http://schemas.microsoft.com/office/drawing/2014/main" id="{4423BF82-8556-49DB-A9A0-9CA5F423CE8B}"/>
              </a:ext>
            </a:extLst>
          </p:cNvPr>
          <p:cNvSpPr txBox="1"/>
          <p:nvPr/>
        </p:nvSpPr>
        <p:spPr>
          <a:xfrm>
            <a:off x="716215" y="2643353"/>
            <a:ext cx="726002" cy="261610"/>
          </a:xfrm>
          <a:prstGeom prst="rect">
            <a:avLst/>
          </a:prstGeom>
          <a:noFill/>
        </p:spPr>
        <p:txBody>
          <a:bodyPr wrap="square" rtlCol="0">
            <a:spAutoFit/>
          </a:bodyPr>
          <a:lstStyle/>
          <a:p>
            <a:r>
              <a:rPr lang="en-US" sz="1100" i="1" dirty="0" err="1">
                <a:latin typeface="Symbol" panose="05050102010706020507" pitchFamily="18" charset="2"/>
              </a:rPr>
              <a:t>q</a:t>
            </a:r>
            <a:r>
              <a:rPr lang="en-US" sz="1100" baseline="-25000" dirty="0" err="1">
                <a:latin typeface="Times New Roman" panose="02020603050405020304" pitchFamily="18" charset="0"/>
                <a:cs typeface="Times New Roman" panose="02020603050405020304" pitchFamily="18" charset="0"/>
              </a:rPr>
              <a:t>ref</a:t>
            </a:r>
            <a:r>
              <a:rPr lang="en-US" sz="1100" dirty="0">
                <a:latin typeface="Symbol" panose="05050102010706020507" pitchFamily="18" charset="2"/>
              </a:rPr>
              <a:t> </a:t>
            </a:r>
            <a:r>
              <a:rPr lang="en-US" sz="1100" dirty="0"/>
              <a:t>= 45</a:t>
            </a:r>
            <a:r>
              <a:rPr lang="en-US" sz="1100" baseline="30000" dirty="0"/>
              <a:t>o</a:t>
            </a:r>
            <a:r>
              <a:rPr lang="en-US" sz="1100" b="1" i="1" dirty="0">
                <a:latin typeface="Symbol" panose="05050102010706020507" pitchFamily="18" charset="2"/>
              </a:rPr>
              <a:t> </a:t>
            </a:r>
          </a:p>
        </p:txBody>
      </p:sp>
      <p:sp>
        <p:nvSpPr>
          <p:cNvPr id="55" name="Rectangle 54">
            <a:extLst>
              <a:ext uri="{FF2B5EF4-FFF2-40B4-BE49-F238E27FC236}">
                <a16:creationId xmlns:a16="http://schemas.microsoft.com/office/drawing/2014/main" id="{ABD6E162-3149-485B-AA5C-0BA20F017518}"/>
              </a:ext>
            </a:extLst>
          </p:cNvPr>
          <p:cNvSpPr/>
          <p:nvPr/>
        </p:nvSpPr>
        <p:spPr>
          <a:xfrm>
            <a:off x="3708577" y="8751"/>
            <a:ext cx="819455" cy="276999"/>
          </a:xfrm>
          <a:prstGeom prst="rect">
            <a:avLst/>
          </a:prstGeom>
        </p:spPr>
        <p:txBody>
          <a:bodyPr wrap="none">
            <a:spAutoFit/>
          </a:bodyPr>
          <a:lstStyle/>
          <a:p>
            <a:r>
              <a:rPr lang="en-US" sz="1200" i="1" dirty="0" err="1">
                <a:latin typeface="Symbol" panose="05050102010706020507" pitchFamily="18" charset="2"/>
              </a:rPr>
              <a:t>f</a:t>
            </a:r>
            <a:r>
              <a:rPr lang="en-US" sz="1200" baseline="-25000" dirty="0" err="1">
                <a:latin typeface="Times New Roman" panose="02020603050405020304" pitchFamily="18" charset="0"/>
                <a:cs typeface="Times New Roman" panose="02020603050405020304" pitchFamily="18" charset="0"/>
              </a:rPr>
              <a:t>ref</a:t>
            </a:r>
            <a:r>
              <a:rPr lang="en-US" sz="1200" dirty="0"/>
              <a:t> = 45</a:t>
            </a:r>
            <a:r>
              <a:rPr lang="en-US" sz="1200" baseline="30000" dirty="0"/>
              <a:t>o</a:t>
            </a:r>
            <a:r>
              <a:rPr lang="en-US" sz="1200" b="1" i="1" dirty="0">
                <a:latin typeface="Symbol" panose="05050102010706020507" pitchFamily="18" charset="2"/>
              </a:rPr>
              <a:t> </a:t>
            </a:r>
            <a:endParaRPr lang="en-US" sz="1200" dirty="0"/>
          </a:p>
        </p:txBody>
      </p:sp>
      <p:sp>
        <p:nvSpPr>
          <p:cNvPr id="56" name="Rectangle 55">
            <a:extLst>
              <a:ext uri="{FF2B5EF4-FFF2-40B4-BE49-F238E27FC236}">
                <a16:creationId xmlns:a16="http://schemas.microsoft.com/office/drawing/2014/main" id="{44C61702-ED8E-400F-9768-DA2D55D2F798}"/>
              </a:ext>
            </a:extLst>
          </p:cNvPr>
          <p:cNvSpPr/>
          <p:nvPr/>
        </p:nvSpPr>
        <p:spPr>
          <a:xfrm>
            <a:off x="2783005" y="8751"/>
            <a:ext cx="819455" cy="276999"/>
          </a:xfrm>
          <a:prstGeom prst="rect">
            <a:avLst/>
          </a:prstGeom>
        </p:spPr>
        <p:txBody>
          <a:bodyPr wrap="none">
            <a:spAutoFit/>
          </a:bodyPr>
          <a:lstStyle/>
          <a:p>
            <a:r>
              <a:rPr lang="en-US" sz="1200" i="1" dirty="0" err="1">
                <a:latin typeface="Symbol" panose="05050102010706020507" pitchFamily="18" charset="2"/>
              </a:rPr>
              <a:t>f</a:t>
            </a:r>
            <a:r>
              <a:rPr lang="en-US" sz="1200" baseline="-25000" dirty="0" err="1">
                <a:latin typeface="Times New Roman" panose="02020603050405020304" pitchFamily="18" charset="0"/>
                <a:cs typeface="Times New Roman" panose="02020603050405020304" pitchFamily="18" charset="0"/>
              </a:rPr>
              <a:t>ref</a:t>
            </a:r>
            <a:r>
              <a:rPr lang="en-US" sz="1200" dirty="0"/>
              <a:t> = 90</a:t>
            </a:r>
            <a:r>
              <a:rPr lang="en-US" sz="1200" baseline="30000" dirty="0"/>
              <a:t>o</a:t>
            </a:r>
            <a:r>
              <a:rPr lang="en-US" sz="1200" b="1" i="1" dirty="0">
                <a:latin typeface="Symbol" panose="05050102010706020507" pitchFamily="18" charset="2"/>
              </a:rPr>
              <a:t> </a:t>
            </a:r>
            <a:endParaRPr lang="en-US" sz="1200" dirty="0"/>
          </a:p>
        </p:txBody>
      </p:sp>
      <p:sp>
        <p:nvSpPr>
          <p:cNvPr id="57" name="Rectangle 56">
            <a:extLst>
              <a:ext uri="{FF2B5EF4-FFF2-40B4-BE49-F238E27FC236}">
                <a16:creationId xmlns:a16="http://schemas.microsoft.com/office/drawing/2014/main" id="{BB901869-E767-4EE3-95FA-9B80A2D0118D}"/>
              </a:ext>
            </a:extLst>
          </p:cNvPr>
          <p:cNvSpPr/>
          <p:nvPr/>
        </p:nvSpPr>
        <p:spPr>
          <a:xfrm>
            <a:off x="6868596" y="8751"/>
            <a:ext cx="904415" cy="276999"/>
          </a:xfrm>
          <a:prstGeom prst="rect">
            <a:avLst/>
          </a:prstGeom>
        </p:spPr>
        <p:txBody>
          <a:bodyPr wrap="none">
            <a:spAutoFit/>
          </a:bodyPr>
          <a:lstStyle/>
          <a:p>
            <a:r>
              <a:rPr lang="en-US" sz="1200" i="1" dirty="0" err="1">
                <a:latin typeface="Symbol" panose="05050102010706020507" pitchFamily="18" charset="2"/>
              </a:rPr>
              <a:t>f</a:t>
            </a:r>
            <a:r>
              <a:rPr lang="en-US" sz="1200" baseline="-25000" dirty="0" err="1">
                <a:latin typeface="Times New Roman" panose="02020603050405020304" pitchFamily="18" charset="0"/>
                <a:cs typeface="Times New Roman" panose="02020603050405020304" pitchFamily="18" charset="0"/>
              </a:rPr>
              <a:t>ref</a:t>
            </a:r>
            <a:r>
              <a:rPr lang="en-US" sz="1200" dirty="0"/>
              <a:t> = 270</a:t>
            </a:r>
            <a:r>
              <a:rPr lang="en-US" sz="1200" baseline="30000" dirty="0"/>
              <a:t>o</a:t>
            </a:r>
            <a:r>
              <a:rPr lang="en-US" sz="1200" b="1" i="1" dirty="0">
                <a:latin typeface="Symbol" panose="05050102010706020507" pitchFamily="18" charset="2"/>
              </a:rPr>
              <a:t> </a:t>
            </a:r>
            <a:endParaRPr lang="en-US" sz="1200" dirty="0"/>
          </a:p>
        </p:txBody>
      </p:sp>
      <p:sp>
        <p:nvSpPr>
          <p:cNvPr id="130" name="TextBox 129">
            <a:extLst>
              <a:ext uri="{FF2B5EF4-FFF2-40B4-BE49-F238E27FC236}">
                <a16:creationId xmlns:a16="http://schemas.microsoft.com/office/drawing/2014/main" id="{C01E9DD8-AFB6-4CF6-822E-666C9A9C5AC0}"/>
              </a:ext>
            </a:extLst>
          </p:cNvPr>
          <p:cNvSpPr txBox="1"/>
          <p:nvPr/>
        </p:nvSpPr>
        <p:spPr>
          <a:xfrm>
            <a:off x="709422" y="3612173"/>
            <a:ext cx="680893" cy="261610"/>
          </a:xfrm>
          <a:prstGeom prst="rect">
            <a:avLst/>
          </a:prstGeom>
          <a:noFill/>
        </p:spPr>
        <p:txBody>
          <a:bodyPr wrap="square" rtlCol="0">
            <a:spAutoFit/>
          </a:bodyPr>
          <a:lstStyle/>
          <a:p>
            <a:r>
              <a:rPr lang="en-US" sz="1100" i="1" dirty="0" err="1">
                <a:latin typeface="Symbol" panose="05050102010706020507" pitchFamily="18" charset="2"/>
              </a:rPr>
              <a:t>q</a:t>
            </a:r>
            <a:r>
              <a:rPr lang="en-US" sz="1100" baseline="-25000" dirty="0" err="1">
                <a:latin typeface="Times New Roman" panose="02020603050405020304" pitchFamily="18" charset="0"/>
                <a:cs typeface="Times New Roman" panose="02020603050405020304" pitchFamily="18" charset="0"/>
              </a:rPr>
              <a:t>ref</a:t>
            </a:r>
            <a:r>
              <a:rPr lang="en-US" sz="1100" dirty="0">
                <a:latin typeface="Symbol" panose="05050102010706020507" pitchFamily="18" charset="2"/>
              </a:rPr>
              <a:t> </a:t>
            </a:r>
            <a:r>
              <a:rPr lang="en-US" sz="1100" dirty="0"/>
              <a:t>= 0</a:t>
            </a:r>
            <a:r>
              <a:rPr lang="en-US" sz="1100" baseline="30000" dirty="0"/>
              <a:t>o</a:t>
            </a:r>
            <a:r>
              <a:rPr lang="en-US" sz="1100" b="1" i="1" dirty="0">
                <a:latin typeface="Symbol" panose="05050102010706020507" pitchFamily="18" charset="2"/>
              </a:rPr>
              <a:t> </a:t>
            </a:r>
          </a:p>
        </p:txBody>
      </p:sp>
      <p:pic>
        <p:nvPicPr>
          <p:cNvPr id="131" name="Picture 130">
            <a:extLst>
              <a:ext uri="{FF2B5EF4-FFF2-40B4-BE49-F238E27FC236}">
                <a16:creationId xmlns:a16="http://schemas.microsoft.com/office/drawing/2014/main" id="{6E719A27-AA21-4D4A-9F22-E388C547D00B}"/>
              </a:ext>
            </a:extLst>
          </p:cNvPr>
          <p:cNvPicPr>
            <a:picLocks noChangeAspect="1"/>
          </p:cNvPicPr>
          <p:nvPr/>
        </p:nvPicPr>
        <p:blipFill>
          <a:blip r:embed="rId2"/>
          <a:stretch>
            <a:fillRect/>
          </a:stretch>
        </p:blipFill>
        <p:spPr>
          <a:xfrm>
            <a:off x="5108749" y="2697254"/>
            <a:ext cx="153808" cy="116920"/>
          </a:xfrm>
          <a:prstGeom prst="rect">
            <a:avLst/>
          </a:prstGeom>
          <a:scene3d>
            <a:camera prst="orthographicFront">
              <a:rot lat="0" lon="2700000" rev="0"/>
            </a:camera>
            <a:lightRig rig="threePt" dir="t"/>
          </a:scene3d>
          <a:sp3d>
            <a:bevelT/>
          </a:sp3d>
        </p:spPr>
      </p:pic>
      <p:pic>
        <p:nvPicPr>
          <p:cNvPr id="144" name="Picture 143">
            <a:extLst>
              <a:ext uri="{FF2B5EF4-FFF2-40B4-BE49-F238E27FC236}">
                <a16:creationId xmlns:a16="http://schemas.microsoft.com/office/drawing/2014/main" id="{187C6C20-8A4D-4B55-ACDF-44174AA7355F}"/>
              </a:ext>
            </a:extLst>
          </p:cNvPr>
          <p:cNvPicPr>
            <a:picLocks noChangeAspect="1"/>
          </p:cNvPicPr>
          <p:nvPr/>
        </p:nvPicPr>
        <p:blipFill>
          <a:blip r:embed="rId2"/>
          <a:stretch>
            <a:fillRect/>
          </a:stretch>
        </p:blipFill>
        <p:spPr>
          <a:xfrm>
            <a:off x="4038972" y="2680079"/>
            <a:ext cx="153808" cy="116920"/>
          </a:xfrm>
          <a:prstGeom prst="rect">
            <a:avLst/>
          </a:prstGeom>
          <a:scene3d>
            <a:camera prst="orthographicFront">
              <a:rot lat="0" lon="2700000" rev="2700000"/>
            </a:camera>
            <a:lightRig rig="threePt" dir="t"/>
          </a:scene3d>
          <a:sp3d>
            <a:bevelT/>
          </a:sp3d>
        </p:spPr>
      </p:pic>
      <p:pic>
        <p:nvPicPr>
          <p:cNvPr id="145" name="Picture 144">
            <a:extLst>
              <a:ext uri="{FF2B5EF4-FFF2-40B4-BE49-F238E27FC236}">
                <a16:creationId xmlns:a16="http://schemas.microsoft.com/office/drawing/2014/main" id="{3F8C4AB3-F49F-49BE-BD9E-9F003B248F5C}"/>
              </a:ext>
            </a:extLst>
          </p:cNvPr>
          <p:cNvPicPr>
            <a:picLocks noChangeAspect="1"/>
          </p:cNvPicPr>
          <p:nvPr/>
        </p:nvPicPr>
        <p:blipFill>
          <a:blip r:embed="rId2"/>
          <a:stretch>
            <a:fillRect/>
          </a:stretch>
        </p:blipFill>
        <p:spPr>
          <a:xfrm rot="2267135">
            <a:off x="6204889" y="2708501"/>
            <a:ext cx="153808" cy="116920"/>
          </a:xfrm>
          <a:prstGeom prst="rect">
            <a:avLst/>
          </a:prstGeom>
          <a:scene3d>
            <a:camera prst="orthographicFront">
              <a:rot lat="0" lon="2700000" rev="0"/>
            </a:camera>
            <a:lightRig rig="threePt" dir="t"/>
          </a:scene3d>
          <a:sp3d>
            <a:bevelT/>
          </a:sp3d>
        </p:spPr>
      </p:pic>
      <p:pic>
        <p:nvPicPr>
          <p:cNvPr id="147" name="Picture 146">
            <a:extLst>
              <a:ext uri="{FF2B5EF4-FFF2-40B4-BE49-F238E27FC236}">
                <a16:creationId xmlns:a16="http://schemas.microsoft.com/office/drawing/2014/main" id="{67FFB6D4-8EFB-4297-B17A-57B2B84B4D6B}"/>
              </a:ext>
            </a:extLst>
          </p:cNvPr>
          <p:cNvPicPr>
            <a:picLocks noChangeAspect="1"/>
          </p:cNvPicPr>
          <p:nvPr/>
        </p:nvPicPr>
        <p:blipFill>
          <a:blip r:embed="rId2"/>
          <a:stretch>
            <a:fillRect/>
          </a:stretch>
        </p:blipFill>
        <p:spPr>
          <a:xfrm rot="5400000">
            <a:off x="7241472" y="2715698"/>
            <a:ext cx="153808" cy="116920"/>
          </a:xfrm>
          <a:prstGeom prst="rect">
            <a:avLst/>
          </a:prstGeom>
          <a:scene3d>
            <a:camera prst="orthographicFront">
              <a:rot lat="0" lon="2700000" rev="0"/>
            </a:camera>
            <a:lightRig rig="threePt" dir="t"/>
          </a:scene3d>
          <a:sp3d>
            <a:bevelT/>
          </a:sp3d>
        </p:spPr>
      </p:pic>
      <p:pic>
        <p:nvPicPr>
          <p:cNvPr id="149" name="Picture 148">
            <a:extLst>
              <a:ext uri="{FF2B5EF4-FFF2-40B4-BE49-F238E27FC236}">
                <a16:creationId xmlns:a16="http://schemas.microsoft.com/office/drawing/2014/main" id="{CF24D407-1E4F-46E0-B6D0-BD34638D7D37}"/>
              </a:ext>
            </a:extLst>
          </p:cNvPr>
          <p:cNvPicPr>
            <a:picLocks noChangeAspect="1"/>
          </p:cNvPicPr>
          <p:nvPr/>
        </p:nvPicPr>
        <p:blipFill>
          <a:blip r:embed="rId2"/>
          <a:stretch>
            <a:fillRect/>
          </a:stretch>
        </p:blipFill>
        <p:spPr>
          <a:xfrm rot="7836240">
            <a:off x="8218077" y="2698515"/>
            <a:ext cx="153808" cy="116920"/>
          </a:xfrm>
          <a:prstGeom prst="rect">
            <a:avLst/>
          </a:prstGeom>
          <a:scene3d>
            <a:camera prst="orthographicFront">
              <a:rot lat="0" lon="2700000" rev="0"/>
            </a:camera>
            <a:lightRig rig="threePt" dir="t"/>
          </a:scene3d>
          <a:sp3d>
            <a:bevelT/>
          </a:sp3d>
        </p:spPr>
      </p:pic>
      <p:pic>
        <p:nvPicPr>
          <p:cNvPr id="151" name="Picture 150">
            <a:extLst>
              <a:ext uri="{FF2B5EF4-FFF2-40B4-BE49-F238E27FC236}">
                <a16:creationId xmlns:a16="http://schemas.microsoft.com/office/drawing/2014/main" id="{D6BAF726-2A7D-45E4-B0EB-7446C0FB3381}"/>
              </a:ext>
            </a:extLst>
          </p:cNvPr>
          <p:cNvPicPr>
            <a:picLocks noChangeAspect="1"/>
          </p:cNvPicPr>
          <p:nvPr/>
        </p:nvPicPr>
        <p:blipFill>
          <a:blip r:embed="rId2"/>
          <a:stretch>
            <a:fillRect/>
          </a:stretch>
        </p:blipFill>
        <p:spPr>
          <a:xfrm rot="19043626">
            <a:off x="1937474" y="2668967"/>
            <a:ext cx="153808" cy="116920"/>
          </a:xfrm>
          <a:prstGeom prst="rect">
            <a:avLst/>
          </a:prstGeom>
          <a:scene3d>
            <a:camera prst="orthographicFront">
              <a:rot lat="0" lon="2700000" rev="5400000"/>
            </a:camera>
            <a:lightRig rig="threePt" dir="t"/>
          </a:scene3d>
          <a:sp3d>
            <a:bevelT/>
          </a:sp3d>
        </p:spPr>
      </p:pic>
      <p:pic>
        <p:nvPicPr>
          <p:cNvPr id="168" name="Picture 167">
            <a:extLst>
              <a:ext uri="{FF2B5EF4-FFF2-40B4-BE49-F238E27FC236}">
                <a16:creationId xmlns:a16="http://schemas.microsoft.com/office/drawing/2014/main" id="{AE1E75C9-4F3E-4799-88D6-C8B27D37BAF0}"/>
              </a:ext>
            </a:extLst>
          </p:cNvPr>
          <p:cNvPicPr>
            <a:picLocks noChangeAspect="1"/>
          </p:cNvPicPr>
          <p:nvPr/>
        </p:nvPicPr>
        <p:blipFill>
          <a:blip r:embed="rId2"/>
          <a:stretch>
            <a:fillRect/>
          </a:stretch>
        </p:blipFill>
        <p:spPr>
          <a:xfrm>
            <a:off x="2967307" y="3742978"/>
            <a:ext cx="153808" cy="116920"/>
          </a:xfrm>
          <a:prstGeom prst="rect">
            <a:avLst/>
          </a:prstGeom>
          <a:scene3d>
            <a:camera prst="orthographicFront">
              <a:rot lat="0" lon="0" rev="5400000"/>
            </a:camera>
            <a:lightRig rig="threePt" dir="t"/>
          </a:scene3d>
          <a:sp3d>
            <a:bevelT/>
          </a:sp3d>
        </p:spPr>
      </p:pic>
      <p:pic>
        <p:nvPicPr>
          <p:cNvPr id="171" name="Picture 170">
            <a:extLst>
              <a:ext uri="{FF2B5EF4-FFF2-40B4-BE49-F238E27FC236}">
                <a16:creationId xmlns:a16="http://schemas.microsoft.com/office/drawing/2014/main" id="{C2793DB7-2BEC-45BA-8195-A9F9879A7469}"/>
              </a:ext>
            </a:extLst>
          </p:cNvPr>
          <p:cNvPicPr>
            <a:picLocks noChangeAspect="1"/>
          </p:cNvPicPr>
          <p:nvPr/>
        </p:nvPicPr>
        <p:blipFill>
          <a:blip r:embed="rId2"/>
          <a:stretch>
            <a:fillRect/>
          </a:stretch>
        </p:blipFill>
        <p:spPr>
          <a:xfrm>
            <a:off x="5096814" y="3760153"/>
            <a:ext cx="153808" cy="116920"/>
          </a:xfrm>
          <a:prstGeom prst="rect">
            <a:avLst/>
          </a:prstGeom>
          <a:scene3d>
            <a:camera prst="orthographicFront">
              <a:rot lat="0" lon="0" rev="0"/>
            </a:camera>
            <a:lightRig rig="threePt" dir="t"/>
          </a:scene3d>
          <a:sp3d>
            <a:bevelT/>
          </a:sp3d>
        </p:spPr>
      </p:pic>
      <p:pic>
        <p:nvPicPr>
          <p:cNvPr id="172" name="Picture 171">
            <a:extLst>
              <a:ext uri="{FF2B5EF4-FFF2-40B4-BE49-F238E27FC236}">
                <a16:creationId xmlns:a16="http://schemas.microsoft.com/office/drawing/2014/main" id="{FEEED7B6-FFDC-4458-8488-8F2425151F44}"/>
              </a:ext>
            </a:extLst>
          </p:cNvPr>
          <p:cNvPicPr>
            <a:picLocks noChangeAspect="1"/>
          </p:cNvPicPr>
          <p:nvPr/>
        </p:nvPicPr>
        <p:blipFill>
          <a:blip r:embed="rId2"/>
          <a:stretch>
            <a:fillRect/>
          </a:stretch>
        </p:blipFill>
        <p:spPr>
          <a:xfrm>
            <a:off x="4027037" y="3742978"/>
            <a:ext cx="153808" cy="116920"/>
          </a:xfrm>
          <a:prstGeom prst="rect">
            <a:avLst/>
          </a:prstGeom>
          <a:scene3d>
            <a:camera prst="orthographicFront">
              <a:rot lat="0" lon="0" rev="2700000"/>
            </a:camera>
            <a:lightRig rig="threePt" dir="t"/>
          </a:scene3d>
          <a:sp3d>
            <a:bevelT/>
          </a:sp3d>
        </p:spPr>
      </p:pic>
      <p:pic>
        <p:nvPicPr>
          <p:cNvPr id="173" name="Picture 172">
            <a:extLst>
              <a:ext uri="{FF2B5EF4-FFF2-40B4-BE49-F238E27FC236}">
                <a16:creationId xmlns:a16="http://schemas.microsoft.com/office/drawing/2014/main" id="{AFC4F3D4-6903-44AC-828E-95266046FCEB}"/>
              </a:ext>
            </a:extLst>
          </p:cNvPr>
          <p:cNvPicPr>
            <a:picLocks noChangeAspect="1"/>
          </p:cNvPicPr>
          <p:nvPr/>
        </p:nvPicPr>
        <p:blipFill>
          <a:blip r:embed="rId2"/>
          <a:stretch>
            <a:fillRect/>
          </a:stretch>
        </p:blipFill>
        <p:spPr>
          <a:xfrm rot="2267135">
            <a:off x="6192954" y="3771400"/>
            <a:ext cx="153808" cy="116920"/>
          </a:xfrm>
          <a:prstGeom prst="rect">
            <a:avLst/>
          </a:prstGeom>
          <a:scene3d>
            <a:camera prst="orthographicFront">
              <a:rot lat="0" lon="0" rev="0"/>
            </a:camera>
            <a:lightRig rig="threePt" dir="t"/>
          </a:scene3d>
          <a:sp3d>
            <a:bevelT/>
          </a:sp3d>
        </p:spPr>
      </p:pic>
      <p:pic>
        <p:nvPicPr>
          <p:cNvPr id="175" name="Picture 174">
            <a:extLst>
              <a:ext uri="{FF2B5EF4-FFF2-40B4-BE49-F238E27FC236}">
                <a16:creationId xmlns:a16="http://schemas.microsoft.com/office/drawing/2014/main" id="{9AED5C87-22F9-49E8-B2EF-3A2053ED4DDE}"/>
              </a:ext>
            </a:extLst>
          </p:cNvPr>
          <p:cNvPicPr>
            <a:picLocks noChangeAspect="1"/>
          </p:cNvPicPr>
          <p:nvPr/>
        </p:nvPicPr>
        <p:blipFill>
          <a:blip r:embed="rId2"/>
          <a:stretch>
            <a:fillRect/>
          </a:stretch>
        </p:blipFill>
        <p:spPr>
          <a:xfrm rot="5400000">
            <a:off x="7229537" y="3778597"/>
            <a:ext cx="153808" cy="116920"/>
          </a:xfrm>
          <a:prstGeom prst="rect">
            <a:avLst/>
          </a:prstGeom>
          <a:scene3d>
            <a:camera prst="orthographicFront">
              <a:rot lat="0" lon="0" rev="0"/>
            </a:camera>
            <a:lightRig rig="threePt" dir="t"/>
          </a:scene3d>
          <a:sp3d>
            <a:bevelT/>
          </a:sp3d>
        </p:spPr>
      </p:pic>
      <p:pic>
        <p:nvPicPr>
          <p:cNvPr id="177" name="Picture 176">
            <a:extLst>
              <a:ext uri="{FF2B5EF4-FFF2-40B4-BE49-F238E27FC236}">
                <a16:creationId xmlns:a16="http://schemas.microsoft.com/office/drawing/2014/main" id="{0336F505-E6B1-4058-A9AA-C38D911BDE67}"/>
              </a:ext>
            </a:extLst>
          </p:cNvPr>
          <p:cNvPicPr>
            <a:picLocks noChangeAspect="1"/>
          </p:cNvPicPr>
          <p:nvPr/>
        </p:nvPicPr>
        <p:blipFill>
          <a:blip r:embed="rId2"/>
          <a:stretch>
            <a:fillRect/>
          </a:stretch>
        </p:blipFill>
        <p:spPr>
          <a:xfrm rot="7836240">
            <a:off x="8206142" y="3761414"/>
            <a:ext cx="153808" cy="116920"/>
          </a:xfrm>
          <a:prstGeom prst="rect">
            <a:avLst/>
          </a:prstGeom>
          <a:scene3d>
            <a:camera prst="orthographicFront">
              <a:rot lat="0" lon="0" rev="0"/>
            </a:camera>
            <a:lightRig rig="threePt" dir="t"/>
          </a:scene3d>
          <a:sp3d>
            <a:bevelT/>
          </a:sp3d>
        </p:spPr>
      </p:pic>
      <p:pic>
        <p:nvPicPr>
          <p:cNvPr id="179" name="Picture 178">
            <a:extLst>
              <a:ext uri="{FF2B5EF4-FFF2-40B4-BE49-F238E27FC236}">
                <a16:creationId xmlns:a16="http://schemas.microsoft.com/office/drawing/2014/main" id="{76FC1CEE-C9A4-42C5-A284-AF60AEF9A98E}"/>
              </a:ext>
            </a:extLst>
          </p:cNvPr>
          <p:cNvPicPr>
            <a:picLocks noChangeAspect="1"/>
          </p:cNvPicPr>
          <p:nvPr/>
        </p:nvPicPr>
        <p:blipFill>
          <a:blip r:embed="rId2"/>
          <a:stretch>
            <a:fillRect/>
          </a:stretch>
        </p:blipFill>
        <p:spPr>
          <a:xfrm rot="19043626">
            <a:off x="1925539" y="3731866"/>
            <a:ext cx="153808" cy="116920"/>
          </a:xfrm>
          <a:prstGeom prst="rect">
            <a:avLst/>
          </a:prstGeom>
          <a:scene3d>
            <a:camera prst="orthographicFront">
              <a:rot lat="0" lon="0" rev="5400000"/>
            </a:camera>
            <a:lightRig rig="threePt" dir="t"/>
          </a:scene3d>
          <a:sp3d>
            <a:bevelT/>
          </a:sp3d>
        </p:spPr>
      </p:pic>
      <p:pic>
        <p:nvPicPr>
          <p:cNvPr id="182" name="Picture 181">
            <a:extLst>
              <a:ext uri="{FF2B5EF4-FFF2-40B4-BE49-F238E27FC236}">
                <a16:creationId xmlns:a16="http://schemas.microsoft.com/office/drawing/2014/main" id="{3D01F89B-E420-4F7A-9C35-D9DB5C64A370}"/>
              </a:ext>
            </a:extLst>
          </p:cNvPr>
          <p:cNvPicPr>
            <a:picLocks noChangeAspect="1"/>
          </p:cNvPicPr>
          <p:nvPr/>
        </p:nvPicPr>
        <p:blipFill>
          <a:blip r:embed="rId2"/>
          <a:stretch>
            <a:fillRect/>
          </a:stretch>
        </p:blipFill>
        <p:spPr>
          <a:xfrm>
            <a:off x="2976231" y="4587367"/>
            <a:ext cx="153808" cy="116920"/>
          </a:xfrm>
          <a:prstGeom prst="rect">
            <a:avLst/>
          </a:prstGeom>
          <a:scene3d>
            <a:camera prst="orthographicFront">
              <a:rot lat="0" lon="18900000" rev="5400000"/>
            </a:camera>
            <a:lightRig rig="threePt" dir="t"/>
          </a:scene3d>
          <a:sp3d>
            <a:bevelT/>
          </a:sp3d>
        </p:spPr>
      </p:pic>
      <p:pic>
        <p:nvPicPr>
          <p:cNvPr id="185" name="Picture 184">
            <a:extLst>
              <a:ext uri="{FF2B5EF4-FFF2-40B4-BE49-F238E27FC236}">
                <a16:creationId xmlns:a16="http://schemas.microsoft.com/office/drawing/2014/main" id="{C6278563-747C-4E19-B066-6BEBF761023C}"/>
              </a:ext>
            </a:extLst>
          </p:cNvPr>
          <p:cNvPicPr>
            <a:picLocks noChangeAspect="1"/>
          </p:cNvPicPr>
          <p:nvPr/>
        </p:nvPicPr>
        <p:blipFill>
          <a:blip r:embed="rId2"/>
          <a:stretch>
            <a:fillRect/>
          </a:stretch>
        </p:blipFill>
        <p:spPr>
          <a:xfrm>
            <a:off x="5105738" y="4604542"/>
            <a:ext cx="153808" cy="116920"/>
          </a:xfrm>
          <a:prstGeom prst="rect">
            <a:avLst/>
          </a:prstGeom>
          <a:scene3d>
            <a:camera prst="orthographicFront">
              <a:rot lat="0" lon="18900000" rev="0"/>
            </a:camera>
            <a:lightRig rig="threePt" dir="t"/>
          </a:scene3d>
          <a:sp3d>
            <a:bevelT/>
          </a:sp3d>
        </p:spPr>
      </p:pic>
      <p:pic>
        <p:nvPicPr>
          <p:cNvPr id="186" name="Picture 185">
            <a:extLst>
              <a:ext uri="{FF2B5EF4-FFF2-40B4-BE49-F238E27FC236}">
                <a16:creationId xmlns:a16="http://schemas.microsoft.com/office/drawing/2014/main" id="{8743F209-B68C-4BEB-A382-DDA0E27C4A0A}"/>
              </a:ext>
            </a:extLst>
          </p:cNvPr>
          <p:cNvPicPr>
            <a:picLocks noChangeAspect="1"/>
          </p:cNvPicPr>
          <p:nvPr/>
        </p:nvPicPr>
        <p:blipFill>
          <a:blip r:embed="rId2"/>
          <a:stretch>
            <a:fillRect/>
          </a:stretch>
        </p:blipFill>
        <p:spPr>
          <a:xfrm>
            <a:off x="4035961" y="4587367"/>
            <a:ext cx="153808" cy="116920"/>
          </a:xfrm>
          <a:prstGeom prst="rect">
            <a:avLst/>
          </a:prstGeom>
          <a:scene3d>
            <a:camera prst="orthographicFront">
              <a:rot lat="0" lon="18900000" rev="2700000"/>
            </a:camera>
            <a:lightRig rig="threePt" dir="t"/>
          </a:scene3d>
          <a:sp3d>
            <a:bevelT/>
          </a:sp3d>
        </p:spPr>
      </p:pic>
      <p:pic>
        <p:nvPicPr>
          <p:cNvPr id="187" name="Picture 186">
            <a:extLst>
              <a:ext uri="{FF2B5EF4-FFF2-40B4-BE49-F238E27FC236}">
                <a16:creationId xmlns:a16="http://schemas.microsoft.com/office/drawing/2014/main" id="{4456BA0F-66A2-41B4-AD4C-F6E2A4564664}"/>
              </a:ext>
            </a:extLst>
          </p:cNvPr>
          <p:cNvPicPr>
            <a:picLocks noChangeAspect="1"/>
          </p:cNvPicPr>
          <p:nvPr/>
        </p:nvPicPr>
        <p:blipFill>
          <a:blip r:embed="rId2"/>
          <a:stretch>
            <a:fillRect/>
          </a:stretch>
        </p:blipFill>
        <p:spPr>
          <a:xfrm rot="2267135">
            <a:off x="6201878" y="4615789"/>
            <a:ext cx="153808" cy="116920"/>
          </a:xfrm>
          <a:prstGeom prst="rect">
            <a:avLst/>
          </a:prstGeom>
          <a:scene3d>
            <a:camera prst="orthographicFront">
              <a:rot lat="0" lon="18900000" rev="0"/>
            </a:camera>
            <a:lightRig rig="threePt" dir="t"/>
          </a:scene3d>
          <a:sp3d>
            <a:bevelT/>
          </a:sp3d>
        </p:spPr>
      </p:pic>
      <p:pic>
        <p:nvPicPr>
          <p:cNvPr id="189" name="Picture 188">
            <a:extLst>
              <a:ext uri="{FF2B5EF4-FFF2-40B4-BE49-F238E27FC236}">
                <a16:creationId xmlns:a16="http://schemas.microsoft.com/office/drawing/2014/main" id="{39F13BA3-29C2-4514-BC80-47D126E2201F}"/>
              </a:ext>
            </a:extLst>
          </p:cNvPr>
          <p:cNvPicPr>
            <a:picLocks noChangeAspect="1"/>
          </p:cNvPicPr>
          <p:nvPr/>
        </p:nvPicPr>
        <p:blipFill>
          <a:blip r:embed="rId2"/>
          <a:stretch>
            <a:fillRect/>
          </a:stretch>
        </p:blipFill>
        <p:spPr>
          <a:xfrm rot="5400000">
            <a:off x="7238461" y="4622986"/>
            <a:ext cx="153808" cy="116920"/>
          </a:xfrm>
          <a:prstGeom prst="rect">
            <a:avLst/>
          </a:prstGeom>
          <a:scene3d>
            <a:camera prst="orthographicFront">
              <a:rot lat="0" lon="18900000" rev="0"/>
            </a:camera>
            <a:lightRig rig="threePt" dir="t"/>
          </a:scene3d>
          <a:sp3d>
            <a:bevelT/>
          </a:sp3d>
        </p:spPr>
      </p:pic>
      <p:pic>
        <p:nvPicPr>
          <p:cNvPr id="191" name="Picture 190">
            <a:extLst>
              <a:ext uri="{FF2B5EF4-FFF2-40B4-BE49-F238E27FC236}">
                <a16:creationId xmlns:a16="http://schemas.microsoft.com/office/drawing/2014/main" id="{9BFA01FD-FA6C-4C37-98C9-032AFD2B7022}"/>
              </a:ext>
            </a:extLst>
          </p:cNvPr>
          <p:cNvPicPr>
            <a:picLocks noChangeAspect="1"/>
          </p:cNvPicPr>
          <p:nvPr/>
        </p:nvPicPr>
        <p:blipFill>
          <a:blip r:embed="rId2"/>
          <a:stretch>
            <a:fillRect/>
          </a:stretch>
        </p:blipFill>
        <p:spPr>
          <a:xfrm rot="7836240">
            <a:off x="8215066" y="4605803"/>
            <a:ext cx="153808" cy="116920"/>
          </a:xfrm>
          <a:prstGeom prst="rect">
            <a:avLst/>
          </a:prstGeom>
          <a:scene3d>
            <a:camera prst="orthographicFront">
              <a:rot lat="0" lon="18900000" rev="0"/>
            </a:camera>
            <a:lightRig rig="threePt" dir="t"/>
          </a:scene3d>
          <a:sp3d>
            <a:bevelT/>
          </a:sp3d>
        </p:spPr>
      </p:pic>
      <p:pic>
        <p:nvPicPr>
          <p:cNvPr id="193" name="Picture 192">
            <a:extLst>
              <a:ext uri="{FF2B5EF4-FFF2-40B4-BE49-F238E27FC236}">
                <a16:creationId xmlns:a16="http://schemas.microsoft.com/office/drawing/2014/main" id="{904403C1-A958-4E86-83C2-0CFA4D14433A}"/>
              </a:ext>
            </a:extLst>
          </p:cNvPr>
          <p:cNvPicPr>
            <a:picLocks noChangeAspect="1"/>
          </p:cNvPicPr>
          <p:nvPr/>
        </p:nvPicPr>
        <p:blipFill>
          <a:blip r:embed="rId2"/>
          <a:stretch>
            <a:fillRect/>
          </a:stretch>
        </p:blipFill>
        <p:spPr>
          <a:xfrm rot="19043626">
            <a:off x="1934463" y="4576255"/>
            <a:ext cx="153808" cy="116920"/>
          </a:xfrm>
          <a:prstGeom prst="rect">
            <a:avLst/>
          </a:prstGeom>
          <a:scene3d>
            <a:camera prst="orthographicFront">
              <a:rot lat="0" lon="18900000" rev="5400000"/>
            </a:camera>
            <a:lightRig rig="threePt" dir="t"/>
          </a:scene3d>
          <a:sp3d>
            <a:bevelT/>
          </a:sp3d>
        </p:spPr>
      </p:pic>
      <p:sp>
        <p:nvSpPr>
          <p:cNvPr id="195" name="Rectangle 194">
            <a:extLst>
              <a:ext uri="{FF2B5EF4-FFF2-40B4-BE49-F238E27FC236}">
                <a16:creationId xmlns:a16="http://schemas.microsoft.com/office/drawing/2014/main" id="{0C9CEF58-62D4-4C31-BE84-78B032848DA2}"/>
              </a:ext>
            </a:extLst>
          </p:cNvPr>
          <p:cNvSpPr/>
          <p:nvPr/>
        </p:nvSpPr>
        <p:spPr>
          <a:xfrm>
            <a:off x="1701246" y="8751"/>
            <a:ext cx="904415" cy="276999"/>
          </a:xfrm>
          <a:prstGeom prst="rect">
            <a:avLst/>
          </a:prstGeom>
        </p:spPr>
        <p:txBody>
          <a:bodyPr wrap="none">
            <a:spAutoFit/>
          </a:bodyPr>
          <a:lstStyle/>
          <a:p>
            <a:r>
              <a:rPr lang="en-US" sz="1200" i="1" dirty="0" err="1">
                <a:latin typeface="Symbol" panose="05050102010706020507" pitchFamily="18" charset="2"/>
              </a:rPr>
              <a:t>f</a:t>
            </a:r>
            <a:r>
              <a:rPr lang="en-US" sz="1200" baseline="-25000" dirty="0" err="1">
                <a:latin typeface="Times New Roman" panose="02020603050405020304" pitchFamily="18" charset="0"/>
                <a:cs typeface="Times New Roman" panose="02020603050405020304" pitchFamily="18" charset="0"/>
              </a:rPr>
              <a:t>ref</a:t>
            </a:r>
            <a:r>
              <a:rPr lang="en-US" sz="1200" dirty="0"/>
              <a:t> = 135</a:t>
            </a:r>
            <a:r>
              <a:rPr lang="en-US" sz="1200" baseline="30000" dirty="0"/>
              <a:t>o</a:t>
            </a:r>
            <a:r>
              <a:rPr lang="en-US" sz="1200" b="1" i="1" dirty="0">
                <a:latin typeface="Symbol" panose="05050102010706020507" pitchFamily="18" charset="2"/>
              </a:rPr>
              <a:t> </a:t>
            </a:r>
            <a:endParaRPr lang="en-US" sz="1200" dirty="0"/>
          </a:p>
        </p:txBody>
      </p:sp>
      <p:sp>
        <p:nvSpPr>
          <p:cNvPr id="196" name="Rectangle 195">
            <a:extLst>
              <a:ext uri="{FF2B5EF4-FFF2-40B4-BE49-F238E27FC236}">
                <a16:creationId xmlns:a16="http://schemas.microsoft.com/office/drawing/2014/main" id="{B8A9E758-D26B-4D35-B159-B3D84542034D}"/>
              </a:ext>
            </a:extLst>
          </p:cNvPr>
          <p:cNvSpPr/>
          <p:nvPr/>
        </p:nvSpPr>
        <p:spPr>
          <a:xfrm>
            <a:off x="5909652" y="8751"/>
            <a:ext cx="904415" cy="276999"/>
          </a:xfrm>
          <a:prstGeom prst="rect">
            <a:avLst/>
          </a:prstGeom>
        </p:spPr>
        <p:txBody>
          <a:bodyPr wrap="none">
            <a:spAutoFit/>
          </a:bodyPr>
          <a:lstStyle/>
          <a:p>
            <a:r>
              <a:rPr lang="en-US" sz="1200" i="1" dirty="0" err="1">
                <a:latin typeface="Symbol" panose="05050102010706020507" pitchFamily="18" charset="2"/>
              </a:rPr>
              <a:t>f</a:t>
            </a:r>
            <a:r>
              <a:rPr lang="en-US" sz="1200" baseline="-25000" dirty="0" err="1">
                <a:latin typeface="Times New Roman" panose="02020603050405020304" pitchFamily="18" charset="0"/>
                <a:cs typeface="Times New Roman" panose="02020603050405020304" pitchFamily="18" charset="0"/>
              </a:rPr>
              <a:t>ref</a:t>
            </a:r>
            <a:r>
              <a:rPr lang="en-US" sz="1200" dirty="0"/>
              <a:t> = 315</a:t>
            </a:r>
            <a:r>
              <a:rPr lang="en-US" sz="1200" baseline="30000" dirty="0"/>
              <a:t>o</a:t>
            </a:r>
            <a:r>
              <a:rPr lang="en-US" sz="1200" b="1" i="1" dirty="0">
                <a:latin typeface="Symbol" panose="05050102010706020507" pitchFamily="18" charset="2"/>
              </a:rPr>
              <a:t> </a:t>
            </a:r>
            <a:endParaRPr lang="en-US" sz="1200" dirty="0"/>
          </a:p>
        </p:txBody>
      </p:sp>
      <p:sp>
        <p:nvSpPr>
          <p:cNvPr id="197" name="Rectangle 196">
            <a:extLst>
              <a:ext uri="{FF2B5EF4-FFF2-40B4-BE49-F238E27FC236}">
                <a16:creationId xmlns:a16="http://schemas.microsoft.com/office/drawing/2014/main" id="{1F59C070-698D-4B68-9D22-CD3D2AB13E75}"/>
              </a:ext>
            </a:extLst>
          </p:cNvPr>
          <p:cNvSpPr/>
          <p:nvPr/>
        </p:nvSpPr>
        <p:spPr>
          <a:xfrm>
            <a:off x="7923073" y="8751"/>
            <a:ext cx="904415" cy="276999"/>
          </a:xfrm>
          <a:prstGeom prst="rect">
            <a:avLst/>
          </a:prstGeom>
        </p:spPr>
        <p:txBody>
          <a:bodyPr wrap="none">
            <a:spAutoFit/>
          </a:bodyPr>
          <a:lstStyle/>
          <a:p>
            <a:r>
              <a:rPr lang="en-US" sz="1200" i="1" dirty="0" err="1">
                <a:latin typeface="Symbol" panose="05050102010706020507" pitchFamily="18" charset="2"/>
              </a:rPr>
              <a:t>f</a:t>
            </a:r>
            <a:r>
              <a:rPr lang="en-US" sz="1200" baseline="-25000" dirty="0" err="1">
                <a:latin typeface="Times New Roman" panose="02020603050405020304" pitchFamily="18" charset="0"/>
                <a:cs typeface="Times New Roman" panose="02020603050405020304" pitchFamily="18" charset="0"/>
              </a:rPr>
              <a:t>ref</a:t>
            </a:r>
            <a:r>
              <a:rPr lang="en-US" sz="1200" dirty="0"/>
              <a:t> = 225</a:t>
            </a:r>
            <a:r>
              <a:rPr lang="en-US" sz="1200" baseline="30000" dirty="0"/>
              <a:t>o</a:t>
            </a:r>
            <a:r>
              <a:rPr lang="en-US" sz="1200" b="1" i="1" dirty="0">
                <a:latin typeface="Symbol" panose="05050102010706020507" pitchFamily="18" charset="2"/>
              </a:rPr>
              <a:t> </a:t>
            </a:r>
            <a:endParaRPr lang="en-US" sz="1200" dirty="0"/>
          </a:p>
        </p:txBody>
      </p:sp>
      <p:sp>
        <p:nvSpPr>
          <p:cNvPr id="198" name="TextBox 197">
            <a:extLst>
              <a:ext uri="{FF2B5EF4-FFF2-40B4-BE49-F238E27FC236}">
                <a16:creationId xmlns:a16="http://schemas.microsoft.com/office/drawing/2014/main" id="{7A25D224-5E3A-4DB8-B4DF-2C66469003AB}"/>
              </a:ext>
            </a:extLst>
          </p:cNvPr>
          <p:cNvSpPr txBox="1"/>
          <p:nvPr/>
        </p:nvSpPr>
        <p:spPr>
          <a:xfrm>
            <a:off x="652506" y="4532197"/>
            <a:ext cx="963910" cy="261610"/>
          </a:xfrm>
          <a:prstGeom prst="rect">
            <a:avLst/>
          </a:prstGeom>
          <a:noFill/>
        </p:spPr>
        <p:txBody>
          <a:bodyPr wrap="square" rtlCol="0">
            <a:spAutoFit/>
          </a:bodyPr>
          <a:lstStyle/>
          <a:p>
            <a:r>
              <a:rPr lang="en-US" sz="1100" i="1" dirty="0" err="1">
                <a:latin typeface="Symbol" panose="05050102010706020507" pitchFamily="18" charset="2"/>
              </a:rPr>
              <a:t>q</a:t>
            </a:r>
            <a:r>
              <a:rPr lang="en-US" sz="1100" baseline="-25000" dirty="0" err="1">
                <a:latin typeface="Times New Roman" panose="02020603050405020304" pitchFamily="18" charset="0"/>
                <a:cs typeface="Times New Roman" panose="02020603050405020304" pitchFamily="18" charset="0"/>
              </a:rPr>
              <a:t>ref</a:t>
            </a:r>
            <a:r>
              <a:rPr lang="en-US" sz="1100" dirty="0">
                <a:latin typeface="Symbol" panose="05050102010706020507" pitchFamily="18" charset="2"/>
              </a:rPr>
              <a:t> </a:t>
            </a:r>
            <a:r>
              <a:rPr lang="en-US" sz="1100" dirty="0"/>
              <a:t>= 315</a:t>
            </a:r>
            <a:r>
              <a:rPr lang="en-US" sz="1100" baseline="30000" dirty="0"/>
              <a:t>o</a:t>
            </a:r>
            <a:r>
              <a:rPr lang="en-US" sz="1100" b="1" i="1" dirty="0">
                <a:latin typeface="Symbol" panose="05050102010706020507" pitchFamily="18" charset="2"/>
              </a:rPr>
              <a:t> </a:t>
            </a:r>
          </a:p>
        </p:txBody>
      </p:sp>
      <p:pic>
        <p:nvPicPr>
          <p:cNvPr id="201" name="Picture 200">
            <a:extLst>
              <a:ext uri="{FF2B5EF4-FFF2-40B4-BE49-F238E27FC236}">
                <a16:creationId xmlns:a16="http://schemas.microsoft.com/office/drawing/2014/main" id="{05CFD0F5-50D6-4E7C-BA37-FB5ED14C6B3F}"/>
              </a:ext>
            </a:extLst>
          </p:cNvPr>
          <p:cNvPicPr>
            <a:picLocks noChangeAspect="1"/>
          </p:cNvPicPr>
          <p:nvPr/>
        </p:nvPicPr>
        <p:blipFill>
          <a:blip r:embed="rId2"/>
          <a:stretch>
            <a:fillRect/>
          </a:stretch>
        </p:blipFill>
        <p:spPr>
          <a:xfrm>
            <a:off x="2967307" y="1711975"/>
            <a:ext cx="153808" cy="116920"/>
          </a:xfrm>
          <a:prstGeom prst="rect">
            <a:avLst/>
          </a:prstGeom>
          <a:scene3d>
            <a:camera prst="orthographicFront">
              <a:rot lat="0" lon="5400000" rev="5400000"/>
            </a:camera>
            <a:lightRig rig="threePt" dir="t"/>
          </a:scene3d>
          <a:sp3d>
            <a:bevelT/>
          </a:sp3d>
        </p:spPr>
      </p:pic>
      <p:pic>
        <p:nvPicPr>
          <p:cNvPr id="204" name="Picture 203">
            <a:extLst>
              <a:ext uri="{FF2B5EF4-FFF2-40B4-BE49-F238E27FC236}">
                <a16:creationId xmlns:a16="http://schemas.microsoft.com/office/drawing/2014/main" id="{0CDC3D5C-7D2D-4C94-91D7-C2BB5B9B2D22}"/>
              </a:ext>
            </a:extLst>
          </p:cNvPr>
          <p:cNvPicPr>
            <a:picLocks noChangeAspect="1"/>
          </p:cNvPicPr>
          <p:nvPr/>
        </p:nvPicPr>
        <p:blipFill>
          <a:blip r:embed="rId2"/>
          <a:stretch>
            <a:fillRect/>
          </a:stretch>
        </p:blipFill>
        <p:spPr>
          <a:xfrm>
            <a:off x="5096814" y="1729150"/>
            <a:ext cx="153808" cy="116920"/>
          </a:xfrm>
          <a:prstGeom prst="rect">
            <a:avLst/>
          </a:prstGeom>
          <a:scene3d>
            <a:camera prst="orthographicFront">
              <a:rot lat="0" lon="5400000" rev="0"/>
            </a:camera>
            <a:lightRig rig="threePt" dir="t"/>
          </a:scene3d>
          <a:sp3d>
            <a:bevelT/>
          </a:sp3d>
        </p:spPr>
      </p:pic>
      <p:pic>
        <p:nvPicPr>
          <p:cNvPr id="205" name="Picture 204">
            <a:extLst>
              <a:ext uri="{FF2B5EF4-FFF2-40B4-BE49-F238E27FC236}">
                <a16:creationId xmlns:a16="http://schemas.microsoft.com/office/drawing/2014/main" id="{BAB19B50-E1E5-4C12-9531-18F4C69EA1DF}"/>
              </a:ext>
            </a:extLst>
          </p:cNvPr>
          <p:cNvPicPr>
            <a:picLocks noChangeAspect="1"/>
          </p:cNvPicPr>
          <p:nvPr/>
        </p:nvPicPr>
        <p:blipFill>
          <a:blip r:embed="rId2"/>
          <a:stretch>
            <a:fillRect/>
          </a:stretch>
        </p:blipFill>
        <p:spPr>
          <a:xfrm>
            <a:off x="4027037" y="1711975"/>
            <a:ext cx="153808" cy="116920"/>
          </a:xfrm>
          <a:prstGeom prst="rect">
            <a:avLst/>
          </a:prstGeom>
          <a:scene3d>
            <a:camera prst="orthographicFront">
              <a:rot lat="0" lon="5400000" rev="2700000"/>
            </a:camera>
            <a:lightRig rig="threePt" dir="t"/>
          </a:scene3d>
          <a:sp3d>
            <a:bevelT/>
          </a:sp3d>
        </p:spPr>
      </p:pic>
      <p:pic>
        <p:nvPicPr>
          <p:cNvPr id="206" name="Picture 205">
            <a:extLst>
              <a:ext uri="{FF2B5EF4-FFF2-40B4-BE49-F238E27FC236}">
                <a16:creationId xmlns:a16="http://schemas.microsoft.com/office/drawing/2014/main" id="{996E9147-3063-40E2-8DB9-1125D23024FE}"/>
              </a:ext>
            </a:extLst>
          </p:cNvPr>
          <p:cNvPicPr>
            <a:picLocks noChangeAspect="1"/>
          </p:cNvPicPr>
          <p:nvPr/>
        </p:nvPicPr>
        <p:blipFill>
          <a:blip r:embed="rId2"/>
          <a:stretch>
            <a:fillRect/>
          </a:stretch>
        </p:blipFill>
        <p:spPr>
          <a:xfrm rot="2267135">
            <a:off x="6192954" y="1740397"/>
            <a:ext cx="153808" cy="116920"/>
          </a:xfrm>
          <a:prstGeom prst="rect">
            <a:avLst/>
          </a:prstGeom>
          <a:scene3d>
            <a:camera prst="orthographicFront">
              <a:rot lat="0" lon="5400000" rev="0"/>
            </a:camera>
            <a:lightRig rig="threePt" dir="t"/>
          </a:scene3d>
          <a:sp3d>
            <a:bevelT/>
          </a:sp3d>
        </p:spPr>
      </p:pic>
      <p:pic>
        <p:nvPicPr>
          <p:cNvPr id="208" name="Picture 207">
            <a:extLst>
              <a:ext uri="{FF2B5EF4-FFF2-40B4-BE49-F238E27FC236}">
                <a16:creationId xmlns:a16="http://schemas.microsoft.com/office/drawing/2014/main" id="{3D62F952-6D64-424B-9351-249A4E856E74}"/>
              </a:ext>
            </a:extLst>
          </p:cNvPr>
          <p:cNvPicPr>
            <a:picLocks noChangeAspect="1"/>
          </p:cNvPicPr>
          <p:nvPr/>
        </p:nvPicPr>
        <p:blipFill>
          <a:blip r:embed="rId2"/>
          <a:stretch>
            <a:fillRect/>
          </a:stretch>
        </p:blipFill>
        <p:spPr>
          <a:xfrm rot="5400000">
            <a:off x="7229537" y="1747594"/>
            <a:ext cx="153808" cy="116920"/>
          </a:xfrm>
          <a:prstGeom prst="rect">
            <a:avLst/>
          </a:prstGeom>
          <a:scene3d>
            <a:camera prst="orthographicFront">
              <a:rot lat="0" lon="5400000" rev="0"/>
            </a:camera>
            <a:lightRig rig="threePt" dir="t"/>
          </a:scene3d>
          <a:sp3d>
            <a:bevelT/>
          </a:sp3d>
        </p:spPr>
      </p:pic>
      <p:pic>
        <p:nvPicPr>
          <p:cNvPr id="210" name="Picture 209">
            <a:extLst>
              <a:ext uri="{FF2B5EF4-FFF2-40B4-BE49-F238E27FC236}">
                <a16:creationId xmlns:a16="http://schemas.microsoft.com/office/drawing/2014/main" id="{1C391460-D78A-4A45-AAD3-B8BAB7CACB2D}"/>
              </a:ext>
            </a:extLst>
          </p:cNvPr>
          <p:cNvPicPr>
            <a:picLocks noChangeAspect="1"/>
          </p:cNvPicPr>
          <p:nvPr/>
        </p:nvPicPr>
        <p:blipFill>
          <a:blip r:embed="rId2"/>
          <a:stretch>
            <a:fillRect/>
          </a:stretch>
        </p:blipFill>
        <p:spPr>
          <a:xfrm rot="7836240">
            <a:off x="8206142" y="1730411"/>
            <a:ext cx="153808" cy="116920"/>
          </a:xfrm>
          <a:prstGeom prst="rect">
            <a:avLst/>
          </a:prstGeom>
          <a:scene3d>
            <a:camera prst="orthographicFront">
              <a:rot lat="0" lon="5400000" rev="0"/>
            </a:camera>
            <a:lightRig rig="threePt" dir="t"/>
          </a:scene3d>
          <a:sp3d>
            <a:bevelT/>
          </a:sp3d>
        </p:spPr>
      </p:pic>
      <p:pic>
        <p:nvPicPr>
          <p:cNvPr id="212" name="Picture 211">
            <a:extLst>
              <a:ext uri="{FF2B5EF4-FFF2-40B4-BE49-F238E27FC236}">
                <a16:creationId xmlns:a16="http://schemas.microsoft.com/office/drawing/2014/main" id="{9E03A370-886B-48E9-AB52-3FEBE48F511E}"/>
              </a:ext>
            </a:extLst>
          </p:cNvPr>
          <p:cNvPicPr>
            <a:picLocks noChangeAspect="1"/>
          </p:cNvPicPr>
          <p:nvPr/>
        </p:nvPicPr>
        <p:blipFill>
          <a:blip r:embed="rId2"/>
          <a:stretch>
            <a:fillRect/>
          </a:stretch>
        </p:blipFill>
        <p:spPr>
          <a:xfrm rot="19043626">
            <a:off x="1925539" y="1700863"/>
            <a:ext cx="153808" cy="116920"/>
          </a:xfrm>
          <a:prstGeom prst="rect">
            <a:avLst/>
          </a:prstGeom>
          <a:scene3d>
            <a:camera prst="orthographicFront">
              <a:rot lat="0" lon="5400000" rev="5400000"/>
            </a:camera>
            <a:lightRig rig="threePt" dir="t"/>
          </a:scene3d>
          <a:sp3d>
            <a:bevelT/>
          </a:sp3d>
        </p:spPr>
      </p:pic>
      <p:sp>
        <p:nvSpPr>
          <p:cNvPr id="228" name="TextBox 227">
            <a:extLst>
              <a:ext uri="{FF2B5EF4-FFF2-40B4-BE49-F238E27FC236}">
                <a16:creationId xmlns:a16="http://schemas.microsoft.com/office/drawing/2014/main" id="{FA912186-BA63-4263-BC55-AB8857DF4D71}"/>
              </a:ext>
            </a:extLst>
          </p:cNvPr>
          <p:cNvSpPr txBox="1"/>
          <p:nvPr/>
        </p:nvSpPr>
        <p:spPr>
          <a:xfrm>
            <a:off x="744599" y="705293"/>
            <a:ext cx="810114" cy="261610"/>
          </a:xfrm>
          <a:prstGeom prst="rect">
            <a:avLst/>
          </a:prstGeom>
          <a:noFill/>
        </p:spPr>
        <p:txBody>
          <a:bodyPr wrap="square" rtlCol="0">
            <a:spAutoFit/>
          </a:bodyPr>
          <a:lstStyle/>
          <a:p>
            <a:r>
              <a:rPr lang="en-US" sz="1100" i="1" dirty="0" err="1">
                <a:latin typeface="Symbol" panose="05050102010706020507" pitchFamily="18" charset="2"/>
              </a:rPr>
              <a:t>q</a:t>
            </a:r>
            <a:r>
              <a:rPr lang="en-US" sz="1100" baseline="-25000" dirty="0" err="1">
                <a:latin typeface="Times New Roman" panose="02020603050405020304" pitchFamily="18" charset="0"/>
                <a:cs typeface="Times New Roman" panose="02020603050405020304" pitchFamily="18" charset="0"/>
              </a:rPr>
              <a:t>ref</a:t>
            </a:r>
            <a:r>
              <a:rPr lang="en-US" sz="1100" dirty="0">
                <a:latin typeface="Symbol" panose="05050102010706020507" pitchFamily="18" charset="2"/>
              </a:rPr>
              <a:t> </a:t>
            </a:r>
            <a:r>
              <a:rPr lang="en-US" sz="1100" dirty="0"/>
              <a:t>= 135</a:t>
            </a:r>
            <a:r>
              <a:rPr lang="en-US" sz="1100" baseline="30000" dirty="0"/>
              <a:t>o</a:t>
            </a:r>
            <a:r>
              <a:rPr lang="en-US" sz="1100" b="1" i="1" dirty="0">
                <a:latin typeface="Symbol" panose="05050102010706020507" pitchFamily="18" charset="2"/>
              </a:rPr>
              <a:t> </a:t>
            </a:r>
          </a:p>
        </p:txBody>
      </p:sp>
      <p:pic>
        <p:nvPicPr>
          <p:cNvPr id="231" name="Picture 230">
            <a:extLst>
              <a:ext uri="{FF2B5EF4-FFF2-40B4-BE49-F238E27FC236}">
                <a16:creationId xmlns:a16="http://schemas.microsoft.com/office/drawing/2014/main" id="{565F0441-BC72-4EEE-882D-B2A9C5D17434}"/>
              </a:ext>
            </a:extLst>
          </p:cNvPr>
          <p:cNvPicPr>
            <a:picLocks noChangeAspect="1"/>
          </p:cNvPicPr>
          <p:nvPr/>
        </p:nvPicPr>
        <p:blipFill>
          <a:blip r:embed="rId2"/>
          <a:stretch>
            <a:fillRect/>
          </a:stretch>
        </p:blipFill>
        <p:spPr>
          <a:xfrm>
            <a:off x="2967307" y="749216"/>
            <a:ext cx="153808" cy="116920"/>
          </a:xfrm>
          <a:prstGeom prst="rect">
            <a:avLst/>
          </a:prstGeom>
          <a:scene3d>
            <a:camera prst="orthographicFront">
              <a:rot lat="0" lon="8100000" rev="5400000"/>
            </a:camera>
            <a:lightRig rig="threePt" dir="t"/>
          </a:scene3d>
          <a:sp3d>
            <a:bevelT/>
          </a:sp3d>
        </p:spPr>
      </p:pic>
      <p:pic>
        <p:nvPicPr>
          <p:cNvPr id="234" name="Picture 233">
            <a:extLst>
              <a:ext uri="{FF2B5EF4-FFF2-40B4-BE49-F238E27FC236}">
                <a16:creationId xmlns:a16="http://schemas.microsoft.com/office/drawing/2014/main" id="{90E93320-1290-423C-A4FA-524A6D062C21}"/>
              </a:ext>
            </a:extLst>
          </p:cNvPr>
          <p:cNvPicPr>
            <a:picLocks noChangeAspect="1"/>
          </p:cNvPicPr>
          <p:nvPr/>
        </p:nvPicPr>
        <p:blipFill>
          <a:blip r:embed="rId2"/>
          <a:stretch>
            <a:fillRect/>
          </a:stretch>
        </p:blipFill>
        <p:spPr>
          <a:xfrm>
            <a:off x="5096814" y="766391"/>
            <a:ext cx="153808" cy="116920"/>
          </a:xfrm>
          <a:prstGeom prst="rect">
            <a:avLst/>
          </a:prstGeom>
          <a:scene3d>
            <a:camera prst="orthographicFront">
              <a:rot lat="0" lon="8100000" rev="0"/>
            </a:camera>
            <a:lightRig rig="threePt" dir="t"/>
          </a:scene3d>
          <a:sp3d>
            <a:bevelT/>
          </a:sp3d>
        </p:spPr>
      </p:pic>
      <p:pic>
        <p:nvPicPr>
          <p:cNvPr id="235" name="Picture 234">
            <a:extLst>
              <a:ext uri="{FF2B5EF4-FFF2-40B4-BE49-F238E27FC236}">
                <a16:creationId xmlns:a16="http://schemas.microsoft.com/office/drawing/2014/main" id="{AF14BB2F-B18E-4961-908F-7C8407AB92C4}"/>
              </a:ext>
            </a:extLst>
          </p:cNvPr>
          <p:cNvPicPr>
            <a:picLocks noChangeAspect="1"/>
          </p:cNvPicPr>
          <p:nvPr/>
        </p:nvPicPr>
        <p:blipFill>
          <a:blip r:embed="rId2"/>
          <a:stretch>
            <a:fillRect/>
          </a:stretch>
        </p:blipFill>
        <p:spPr>
          <a:xfrm>
            <a:off x="4027037" y="749216"/>
            <a:ext cx="153808" cy="116920"/>
          </a:xfrm>
          <a:prstGeom prst="rect">
            <a:avLst/>
          </a:prstGeom>
          <a:scene3d>
            <a:camera prst="orthographicFront">
              <a:rot lat="0" lon="8100000" rev="2700000"/>
            </a:camera>
            <a:lightRig rig="threePt" dir="t"/>
          </a:scene3d>
          <a:sp3d>
            <a:bevelT/>
          </a:sp3d>
        </p:spPr>
      </p:pic>
      <p:pic>
        <p:nvPicPr>
          <p:cNvPr id="236" name="Picture 235">
            <a:extLst>
              <a:ext uri="{FF2B5EF4-FFF2-40B4-BE49-F238E27FC236}">
                <a16:creationId xmlns:a16="http://schemas.microsoft.com/office/drawing/2014/main" id="{3763C4B0-00A1-4208-9CA5-529E6A758669}"/>
              </a:ext>
            </a:extLst>
          </p:cNvPr>
          <p:cNvPicPr>
            <a:picLocks noChangeAspect="1"/>
          </p:cNvPicPr>
          <p:nvPr/>
        </p:nvPicPr>
        <p:blipFill>
          <a:blip r:embed="rId2"/>
          <a:stretch>
            <a:fillRect/>
          </a:stretch>
        </p:blipFill>
        <p:spPr>
          <a:xfrm rot="2267135">
            <a:off x="6192954" y="777638"/>
            <a:ext cx="153808" cy="116920"/>
          </a:xfrm>
          <a:prstGeom prst="rect">
            <a:avLst/>
          </a:prstGeom>
          <a:scene3d>
            <a:camera prst="orthographicFront">
              <a:rot lat="0" lon="8100000" rev="0"/>
            </a:camera>
            <a:lightRig rig="threePt" dir="t"/>
          </a:scene3d>
          <a:sp3d>
            <a:bevelT/>
          </a:sp3d>
        </p:spPr>
      </p:pic>
      <p:pic>
        <p:nvPicPr>
          <p:cNvPr id="238" name="Picture 237">
            <a:extLst>
              <a:ext uri="{FF2B5EF4-FFF2-40B4-BE49-F238E27FC236}">
                <a16:creationId xmlns:a16="http://schemas.microsoft.com/office/drawing/2014/main" id="{E4F3522A-46C7-4592-956C-425BFDD3A05E}"/>
              </a:ext>
            </a:extLst>
          </p:cNvPr>
          <p:cNvPicPr>
            <a:picLocks noChangeAspect="1"/>
          </p:cNvPicPr>
          <p:nvPr/>
        </p:nvPicPr>
        <p:blipFill>
          <a:blip r:embed="rId2"/>
          <a:stretch>
            <a:fillRect/>
          </a:stretch>
        </p:blipFill>
        <p:spPr>
          <a:xfrm rot="5400000">
            <a:off x="7229537" y="784835"/>
            <a:ext cx="153808" cy="116920"/>
          </a:xfrm>
          <a:prstGeom prst="rect">
            <a:avLst/>
          </a:prstGeom>
          <a:scene3d>
            <a:camera prst="orthographicFront">
              <a:rot lat="0" lon="8100000" rev="0"/>
            </a:camera>
            <a:lightRig rig="threePt" dir="t"/>
          </a:scene3d>
          <a:sp3d>
            <a:bevelT/>
          </a:sp3d>
        </p:spPr>
      </p:pic>
      <p:pic>
        <p:nvPicPr>
          <p:cNvPr id="240" name="Picture 239">
            <a:extLst>
              <a:ext uri="{FF2B5EF4-FFF2-40B4-BE49-F238E27FC236}">
                <a16:creationId xmlns:a16="http://schemas.microsoft.com/office/drawing/2014/main" id="{A9155F6C-7487-4FE7-B890-3FCC5AAC2425}"/>
              </a:ext>
            </a:extLst>
          </p:cNvPr>
          <p:cNvPicPr>
            <a:picLocks noChangeAspect="1"/>
          </p:cNvPicPr>
          <p:nvPr/>
        </p:nvPicPr>
        <p:blipFill>
          <a:blip r:embed="rId2"/>
          <a:stretch>
            <a:fillRect/>
          </a:stretch>
        </p:blipFill>
        <p:spPr>
          <a:xfrm rot="7836240">
            <a:off x="8206142" y="767652"/>
            <a:ext cx="153808" cy="116920"/>
          </a:xfrm>
          <a:prstGeom prst="rect">
            <a:avLst/>
          </a:prstGeom>
          <a:scene3d>
            <a:camera prst="orthographicFront">
              <a:rot lat="0" lon="8100000" rev="0"/>
            </a:camera>
            <a:lightRig rig="threePt" dir="t"/>
          </a:scene3d>
          <a:sp3d>
            <a:bevelT/>
          </a:sp3d>
        </p:spPr>
      </p:pic>
      <p:pic>
        <p:nvPicPr>
          <p:cNvPr id="241" name="Picture 240">
            <a:extLst>
              <a:ext uri="{FF2B5EF4-FFF2-40B4-BE49-F238E27FC236}">
                <a16:creationId xmlns:a16="http://schemas.microsoft.com/office/drawing/2014/main" id="{5AC36B2D-72A1-4B07-BB7E-02B47EF4947C}"/>
              </a:ext>
            </a:extLst>
          </p:cNvPr>
          <p:cNvPicPr>
            <a:picLocks noChangeAspect="1"/>
          </p:cNvPicPr>
          <p:nvPr/>
        </p:nvPicPr>
        <p:blipFill rotWithShape="1">
          <a:blip r:embed="rId3"/>
          <a:srcRect t="11891"/>
          <a:stretch/>
        </p:blipFill>
        <p:spPr>
          <a:xfrm>
            <a:off x="1585805" y="310837"/>
            <a:ext cx="1062983" cy="877082"/>
          </a:xfrm>
          <a:prstGeom prst="rect">
            <a:avLst/>
          </a:prstGeom>
        </p:spPr>
      </p:pic>
      <p:pic>
        <p:nvPicPr>
          <p:cNvPr id="242" name="Picture 241">
            <a:extLst>
              <a:ext uri="{FF2B5EF4-FFF2-40B4-BE49-F238E27FC236}">
                <a16:creationId xmlns:a16="http://schemas.microsoft.com/office/drawing/2014/main" id="{9EAA456D-43B7-47D4-8FBD-F4B7A7CB3AB5}"/>
              </a:ext>
            </a:extLst>
          </p:cNvPr>
          <p:cNvPicPr>
            <a:picLocks noChangeAspect="1"/>
          </p:cNvPicPr>
          <p:nvPr/>
        </p:nvPicPr>
        <p:blipFill>
          <a:blip r:embed="rId2"/>
          <a:stretch>
            <a:fillRect/>
          </a:stretch>
        </p:blipFill>
        <p:spPr>
          <a:xfrm rot="19043626">
            <a:off x="1925539" y="738104"/>
            <a:ext cx="153808" cy="116920"/>
          </a:xfrm>
          <a:prstGeom prst="rect">
            <a:avLst/>
          </a:prstGeom>
          <a:scene3d>
            <a:camera prst="orthographicFront">
              <a:rot lat="0" lon="8100000" rev="5400000"/>
            </a:camera>
            <a:lightRig rig="threePt" dir="t"/>
          </a:scene3d>
          <a:sp3d>
            <a:bevelT/>
          </a:sp3d>
        </p:spPr>
      </p:pic>
      <p:pic>
        <p:nvPicPr>
          <p:cNvPr id="4" name="Picture 3">
            <a:extLst>
              <a:ext uri="{FF2B5EF4-FFF2-40B4-BE49-F238E27FC236}">
                <a16:creationId xmlns:a16="http://schemas.microsoft.com/office/drawing/2014/main" id="{317ECF9C-F81E-4109-A668-A781D8C0FA68}"/>
              </a:ext>
            </a:extLst>
          </p:cNvPr>
          <p:cNvPicPr>
            <a:picLocks noChangeAspect="1"/>
          </p:cNvPicPr>
          <p:nvPr/>
        </p:nvPicPr>
        <p:blipFill>
          <a:blip r:embed="rId4"/>
          <a:stretch>
            <a:fillRect/>
          </a:stretch>
        </p:blipFill>
        <p:spPr>
          <a:xfrm rot="5400000">
            <a:off x="811168" y="4199913"/>
            <a:ext cx="457240" cy="48772"/>
          </a:xfrm>
          <a:prstGeom prst="rect">
            <a:avLst/>
          </a:prstGeom>
        </p:spPr>
      </p:pic>
      <p:pic>
        <p:nvPicPr>
          <p:cNvPr id="5" name="Picture 4">
            <a:extLst>
              <a:ext uri="{FF2B5EF4-FFF2-40B4-BE49-F238E27FC236}">
                <a16:creationId xmlns:a16="http://schemas.microsoft.com/office/drawing/2014/main" id="{37686E77-7444-4666-8C53-AA5C1DDC8E9A}"/>
              </a:ext>
            </a:extLst>
          </p:cNvPr>
          <p:cNvPicPr>
            <a:picLocks noChangeAspect="1"/>
          </p:cNvPicPr>
          <p:nvPr/>
        </p:nvPicPr>
        <p:blipFill rotWithShape="1">
          <a:blip r:embed="rId5"/>
          <a:srcRect l="18925" t="13710" r="15971" b="31226"/>
          <a:stretch/>
        </p:blipFill>
        <p:spPr>
          <a:xfrm rot="21242191">
            <a:off x="1668860" y="890343"/>
            <a:ext cx="143221" cy="150842"/>
          </a:xfrm>
          <a:prstGeom prst="rect">
            <a:avLst/>
          </a:prstGeom>
        </p:spPr>
      </p:pic>
      <p:pic>
        <p:nvPicPr>
          <p:cNvPr id="7" name="Picture 6">
            <a:extLst>
              <a:ext uri="{FF2B5EF4-FFF2-40B4-BE49-F238E27FC236}">
                <a16:creationId xmlns:a16="http://schemas.microsoft.com/office/drawing/2014/main" id="{484B9B42-0D0D-418F-8636-B5F03E467891}"/>
              </a:ext>
            </a:extLst>
          </p:cNvPr>
          <p:cNvPicPr>
            <a:picLocks noChangeAspect="1"/>
          </p:cNvPicPr>
          <p:nvPr/>
        </p:nvPicPr>
        <p:blipFill rotWithShape="1">
          <a:blip r:embed="rId6"/>
          <a:srcRect l="33680" t="31063" r="25002" b="18809"/>
          <a:stretch/>
        </p:blipFill>
        <p:spPr>
          <a:xfrm>
            <a:off x="2040626" y="920199"/>
            <a:ext cx="75678" cy="121197"/>
          </a:xfrm>
          <a:prstGeom prst="rect">
            <a:avLst/>
          </a:prstGeom>
        </p:spPr>
      </p:pic>
      <p:sp>
        <p:nvSpPr>
          <p:cNvPr id="9" name="Rectangle 8">
            <a:extLst>
              <a:ext uri="{FF2B5EF4-FFF2-40B4-BE49-F238E27FC236}">
                <a16:creationId xmlns:a16="http://schemas.microsoft.com/office/drawing/2014/main" id="{124728D7-2B7A-4017-BB8F-D157B154EA9C}"/>
              </a:ext>
            </a:extLst>
          </p:cNvPr>
          <p:cNvSpPr/>
          <p:nvPr/>
        </p:nvSpPr>
        <p:spPr>
          <a:xfrm>
            <a:off x="2312347" y="216988"/>
            <a:ext cx="119106" cy="1210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a:p>
        </p:txBody>
      </p:sp>
      <p:pic>
        <p:nvPicPr>
          <p:cNvPr id="10" name="Picture 9">
            <a:extLst>
              <a:ext uri="{FF2B5EF4-FFF2-40B4-BE49-F238E27FC236}">
                <a16:creationId xmlns:a16="http://schemas.microsoft.com/office/drawing/2014/main" id="{46CE9657-7863-4D32-ABC1-99BA2F2762F0}"/>
              </a:ext>
            </a:extLst>
          </p:cNvPr>
          <p:cNvPicPr>
            <a:picLocks noChangeAspect="1"/>
          </p:cNvPicPr>
          <p:nvPr/>
        </p:nvPicPr>
        <p:blipFill>
          <a:blip r:embed="rId7"/>
          <a:stretch>
            <a:fillRect/>
          </a:stretch>
        </p:blipFill>
        <p:spPr>
          <a:xfrm>
            <a:off x="1583850" y="1225284"/>
            <a:ext cx="1066892" cy="877900"/>
          </a:xfrm>
          <a:prstGeom prst="rect">
            <a:avLst/>
          </a:prstGeom>
        </p:spPr>
      </p:pic>
      <p:pic>
        <p:nvPicPr>
          <p:cNvPr id="98" name="Picture 97">
            <a:extLst>
              <a:ext uri="{FF2B5EF4-FFF2-40B4-BE49-F238E27FC236}">
                <a16:creationId xmlns:a16="http://schemas.microsoft.com/office/drawing/2014/main" id="{3A4F18A5-6A92-489D-BAF9-F5C7D794317A}"/>
              </a:ext>
            </a:extLst>
          </p:cNvPr>
          <p:cNvPicPr>
            <a:picLocks noChangeAspect="1"/>
          </p:cNvPicPr>
          <p:nvPr/>
        </p:nvPicPr>
        <p:blipFill>
          <a:blip r:embed="rId7"/>
          <a:stretch>
            <a:fillRect/>
          </a:stretch>
        </p:blipFill>
        <p:spPr>
          <a:xfrm>
            <a:off x="1583850" y="2182462"/>
            <a:ext cx="1066892" cy="877900"/>
          </a:xfrm>
          <a:prstGeom prst="rect">
            <a:avLst/>
          </a:prstGeom>
        </p:spPr>
      </p:pic>
      <p:pic>
        <p:nvPicPr>
          <p:cNvPr id="99" name="Picture 98">
            <a:extLst>
              <a:ext uri="{FF2B5EF4-FFF2-40B4-BE49-F238E27FC236}">
                <a16:creationId xmlns:a16="http://schemas.microsoft.com/office/drawing/2014/main" id="{81F710F6-0716-4AD8-B16D-BA3786CCB600}"/>
              </a:ext>
            </a:extLst>
          </p:cNvPr>
          <p:cNvPicPr>
            <a:picLocks noChangeAspect="1"/>
          </p:cNvPicPr>
          <p:nvPr/>
        </p:nvPicPr>
        <p:blipFill>
          <a:blip r:embed="rId7"/>
          <a:stretch>
            <a:fillRect/>
          </a:stretch>
        </p:blipFill>
        <p:spPr>
          <a:xfrm>
            <a:off x="1583850" y="3272392"/>
            <a:ext cx="1066892" cy="877900"/>
          </a:xfrm>
          <a:prstGeom prst="rect">
            <a:avLst/>
          </a:prstGeom>
        </p:spPr>
      </p:pic>
      <p:pic>
        <p:nvPicPr>
          <p:cNvPr id="100" name="Picture 99">
            <a:extLst>
              <a:ext uri="{FF2B5EF4-FFF2-40B4-BE49-F238E27FC236}">
                <a16:creationId xmlns:a16="http://schemas.microsoft.com/office/drawing/2014/main" id="{B0DAA07C-3902-40AB-97D6-59DFFB8E2466}"/>
              </a:ext>
            </a:extLst>
          </p:cNvPr>
          <p:cNvPicPr>
            <a:picLocks noChangeAspect="1"/>
          </p:cNvPicPr>
          <p:nvPr/>
        </p:nvPicPr>
        <p:blipFill>
          <a:blip r:embed="rId7"/>
          <a:stretch>
            <a:fillRect/>
          </a:stretch>
        </p:blipFill>
        <p:spPr>
          <a:xfrm>
            <a:off x="1583850" y="4165592"/>
            <a:ext cx="1066892" cy="877900"/>
          </a:xfrm>
          <a:prstGeom prst="rect">
            <a:avLst/>
          </a:prstGeom>
        </p:spPr>
      </p:pic>
      <p:pic>
        <p:nvPicPr>
          <p:cNvPr id="101" name="Picture 100">
            <a:extLst>
              <a:ext uri="{FF2B5EF4-FFF2-40B4-BE49-F238E27FC236}">
                <a16:creationId xmlns:a16="http://schemas.microsoft.com/office/drawing/2014/main" id="{20DA53E6-04AB-42AA-9569-8EC3BEDC6F42}"/>
              </a:ext>
            </a:extLst>
          </p:cNvPr>
          <p:cNvPicPr>
            <a:picLocks noChangeAspect="1"/>
          </p:cNvPicPr>
          <p:nvPr/>
        </p:nvPicPr>
        <p:blipFill rotWithShape="1">
          <a:blip r:embed="rId3"/>
          <a:srcRect t="11891"/>
          <a:stretch/>
        </p:blipFill>
        <p:spPr>
          <a:xfrm>
            <a:off x="2626229" y="266752"/>
            <a:ext cx="1062983" cy="877082"/>
          </a:xfrm>
          <a:prstGeom prst="rect">
            <a:avLst/>
          </a:prstGeom>
        </p:spPr>
      </p:pic>
      <p:pic>
        <p:nvPicPr>
          <p:cNvPr id="102" name="Picture 101">
            <a:extLst>
              <a:ext uri="{FF2B5EF4-FFF2-40B4-BE49-F238E27FC236}">
                <a16:creationId xmlns:a16="http://schemas.microsoft.com/office/drawing/2014/main" id="{197B2C46-5950-4226-8BAF-54E917416F42}"/>
              </a:ext>
            </a:extLst>
          </p:cNvPr>
          <p:cNvPicPr>
            <a:picLocks noChangeAspect="1"/>
          </p:cNvPicPr>
          <p:nvPr/>
        </p:nvPicPr>
        <p:blipFill>
          <a:blip r:embed="rId7"/>
          <a:stretch>
            <a:fillRect/>
          </a:stretch>
        </p:blipFill>
        <p:spPr>
          <a:xfrm>
            <a:off x="2624274" y="1181199"/>
            <a:ext cx="1066892" cy="877900"/>
          </a:xfrm>
          <a:prstGeom prst="rect">
            <a:avLst/>
          </a:prstGeom>
        </p:spPr>
      </p:pic>
      <p:pic>
        <p:nvPicPr>
          <p:cNvPr id="103" name="Picture 102">
            <a:extLst>
              <a:ext uri="{FF2B5EF4-FFF2-40B4-BE49-F238E27FC236}">
                <a16:creationId xmlns:a16="http://schemas.microsoft.com/office/drawing/2014/main" id="{60ADDEB4-7439-4768-81ED-D307899473F8}"/>
              </a:ext>
            </a:extLst>
          </p:cNvPr>
          <p:cNvPicPr>
            <a:picLocks noChangeAspect="1"/>
          </p:cNvPicPr>
          <p:nvPr/>
        </p:nvPicPr>
        <p:blipFill>
          <a:blip r:embed="rId7"/>
          <a:stretch>
            <a:fillRect/>
          </a:stretch>
        </p:blipFill>
        <p:spPr>
          <a:xfrm>
            <a:off x="2624274" y="2138377"/>
            <a:ext cx="1066892" cy="877900"/>
          </a:xfrm>
          <a:prstGeom prst="rect">
            <a:avLst/>
          </a:prstGeom>
        </p:spPr>
      </p:pic>
      <p:pic>
        <p:nvPicPr>
          <p:cNvPr id="104" name="Picture 103">
            <a:extLst>
              <a:ext uri="{FF2B5EF4-FFF2-40B4-BE49-F238E27FC236}">
                <a16:creationId xmlns:a16="http://schemas.microsoft.com/office/drawing/2014/main" id="{9DCD2F1E-5BEB-4DC0-81F0-2573BD4CB4AD}"/>
              </a:ext>
            </a:extLst>
          </p:cNvPr>
          <p:cNvPicPr>
            <a:picLocks noChangeAspect="1"/>
          </p:cNvPicPr>
          <p:nvPr/>
        </p:nvPicPr>
        <p:blipFill>
          <a:blip r:embed="rId7"/>
          <a:stretch>
            <a:fillRect/>
          </a:stretch>
        </p:blipFill>
        <p:spPr>
          <a:xfrm>
            <a:off x="2624274" y="3228307"/>
            <a:ext cx="1066892" cy="877900"/>
          </a:xfrm>
          <a:prstGeom prst="rect">
            <a:avLst/>
          </a:prstGeom>
        </p:spPr>
      </p:pic>
      <p:pic>
        <p:nvPicPr>
          <p:cNvPr id="105" name="Picture 104">
            <a:extLst>
              <a:ext uri="{FF2B5EF4-FFF2-40B4-BE49-F238E27FC236}">
                <a16:creationId xmlns:a16="http://schemas.microsoft.com/office/drawing/2014/main" id="{FBA2D35D-1090-4A1B-8E24-3DC5984EF904}"/>
              </a:ext>
            </a:extLst>
          </p:cNvPr>
          <p:cNvPicPr>
            <a:picLocks noChangeAspect="1"/>
          </p:cNvPicPr>
          <p:nvPr/>
        </p:nvPicPr>
        <p:blipFill>
          <a:blip r:embed="rId7"/>
          <a:stretch>
            <a:fillRect/>
          </a:stretch>
        </p:blipFill>
        <p:spPr>
          <a:xfrm>
            <a:off x="2624274" y="4121507"/>
            <a:ext cx="1066892" cy="877900"/>
          </a:xfrm>
          <a:prstGeom prst="rect">
            <a:avLst/>
          </a:prstGeom>
        </p:spPr>
      </p:pic>
      <p:pic>
        <p:nvPicPr>
          <p:cNvPr id="106" name="Picture 105">
            <a:extLst>
              <a:ext uri="{FF2B5EF4-FFF2-40B4-BE49-F238E27FC236}">
                <a16:creationId xmlns:a16="http://schemas.microsoft.com/office/drawing/2014/main" id="{CF36FCF7-2B73-42DC-AF01-FBB7AFAF3DBE}"/>
              </a:ext>
            </a:extLst>
          </p:cNvPr>
          <p:cNvPicPr>
            <a:picLocks noChangeAspect="1"/>
          </p:cNvPicPr>
          <p:nvPr/>
        </p:nvPicPr>
        <p:blipFill rotWithShape="1">
          <a:blip r:embed="rId3"/>
          <a:srcRect t="11891"/>
          <a:stretch/>
        </p:blipFill>
        <p:spPr>
          <a:xfrm>
            <a:off x="3727680" y="291136"/>
            <a:ext cx="1062983" cy="877082"/>
          </a:xfrm>
          <a:prstGeom prst="rect">
            <a:avLst/>
          </a:prstGeom>
        </p:spPr>
      </p:pic>
      <p:pic>
        <p:nvPicPr>
          <p:cNvPr id="107" name="Picture 106">
            <a:extLst>
              <a:ext uri="{FF2B5EF4-FFF2-40B4-BE49-F238E27FC236}">
                <a16:creationId xmlns:a16="http://schemas.microsoft.com/office/drawing/2014/main" id="{AB176683-DC29-4964-A8EE-DF6BCC30878E}"/>
              </a:ext>
            </a:extLst>
          </p:cNvPr>
          <p:cNvPicPr>
            <a:picLocks noChangeAspect="1"/>
          </p:cNvPicPr>
          <p:nvPr/>
        </p:nvPicPr>
        <p:blipFill>
          <a:blip r:embed="rId7"/>
          <a:stretch>
            <a:fillRect/>
          </a:stretch>
        </p:blipFill>
        <p:spPr>
          <a:xfrm>
            <a:off x="3725725" y="1205583"/>
            <a:ext cx="1066892" cy="877900"/>
          </a:xfrm>
          <a:prstGeom prst="rect">
            <a:avLst/>
          </a:prstGeom>
        </p:spPr>
      </p:pic>
      <p:pic>
        <p:nvPicPr>
          <p:cNvPr id="108" name="Picture 107">
            <a:extLst>
              <a:ext uri="{FF2B5EF4-FFF2-40B4-BE49-F238E27FC236}">
                <a16:creationId xmlns:a16="http://schemas.microsoft.com/office/drawing/2014/main" id="{958AFAA8-12A4-4314-B7D7-41647659BAF8}"/>
              </a:ext>
            </a:extLst>
          </p:cNvPr>
          <p:cNvPicPr>
            <a:picLocks noChangeAspect="1"/>
          </p:cNvPicPr>
          <p:nvPr/>
        </p:nvPicPr>
        <p:blipFill>
          <a:blip r:embed="rId7"/>
          <a:stretch>
            <a:fillRect/>
          </a:stretch>
        </p:blipFill>
        <p:spPr>
          <a:xfrm>
            <a:off x="3725725" y="2162761"/>
            <a:ext cx="1066892" cy="877900"/>
          </a:xfrm>
          <a:prstGeom prst="rect">
            <a:avLst/>
          </a:prstGeom>
        </p:spPr>
      </p:pic>
      <p:pic>
        <p:nvPicPr>
          <p:cNvPr id="109" name="Picture 108">
            <a:extLst>
              <a:ext uri="{FF2B5EF4-FFF2-40B4-BE49-F238E27FC236}">
                <a16:creationId xmlns:a16="http://schemas.microsoft.com/office/drawing/2014/main" id="{E3B049FC-C51D-4C09-B395-E31A83915027}"/>
              </a:ext>
            </a:extLst>
          </p:cNvPr>
          <p:cNvPicPr>
            <a:picLocks noChangeAspect="1"/>
          </p:cNvPicPr>
          <p:nvPr/>
        </p:nvPicPr>
        <p:blipFill>
          <a:blip r:embed="rId7"/>
          <a:stretch>
            <a:fillRect/>
          </a:stretch>
        </p:blipFill>
        <p:spPr>
          <a:xfrm>
            <a:off x="3725725" y="3252691"/>
            <a:ext cx="1066892" cy="877900"/>
          </a:xfrm>
          <a:prstGeom prst="rect">
            <a:avLst/>
          </a:prstGeom>
        </p:spPr>
      </p:pic>
      <p:pic>
        <p:nvPicPr>
          <p:cNvPr id="110" name="Picture 109">
            <a:extLst>
              <a:ext uri="{FF2B5EF4-FFF2-40B4-BE49-F238E27FC236}">
                <a16:creationId xmlns:a16="http://schemas.microsoft.com/office/drawing/2014/main" id="{62343FB0-F2FB-4786-9424-052499AFBE10}"/>
              </a:ext>
            </a:extLst>
          </p:cNvPr>
          <p:cNvPicPr>
            <a:picLocks noChangeAspect="1"/>
          </p:cNvPicPr>
          <p:nvPr/>
        </p:nvPicPr>
        <p:blipFill>
          <a:blip r:embed="rId7"/>
          <a:stretch>
            <a:fillRect/>
          </a:stretch>
        </p:blipFill>
        <p:spPr>
          <a:xfrm>
            <a:off x="3725725" y="4145891"/>
            <a:ext cx="1066892" cy="877900"/>
          </a:xfrm>
          <a:prstGeom prst="rect">
            <a:avLst/>
          </a:prstGeom>
        </p:spPr>
      </p:pic>
      <p:pic>
        <p:nvPicPr>
          <p:cNvPr id="116" name="Picture 115">
            <a:extLst>
              <a:ext uri="{FF2B5EF4-FFF2-40B4-BE49-F238E27FC236}">
                <a16:creationId xmlns:a16="http://schemas.microsoft.com/office/drawing/2014/main" id="{A774DCCD-24D6-4F29-AAE6-9D83147AC780}"/>
              </a:ext>
            </a:extLst>
          </p:cNvPr>
          <p:cNvPicPr>
            <a:picLocks noChangeAspect="1"/>
          </p:cNvPicPr>
          <p:nvPr/>
        </p:nvPicPr>
        <p:blipFill rotWithShape="1">
          <a:blip r:embed="rId3"/>
          <a:srcRect t="11891"/>
          <a:stretch/>
        </p:blipFill>
        <p:spPr>
          <a:xfrm>
            <a:off x="4818060" y="310675"/>
            <a:ext cx="1062983" cy="877082"/>
          </a:xfrm>
          <a:prstGeom prst="rect">
            <a:avLst/>
          </a:prstGeom>
        </p:spPr>
      </p:pic>
      <p:pic>
        <p:nvPicPr>
          <p:cNvPr id="117" name="Picture 116">
            <a:extLst>
              <a:ext uri="{FF2B5EF4-FFF2-40B4-BE49-F238E27FC236}">
                <a16:creationId xmlns:a16="http://schemas.microsoft.com/office/drawing/2014/main" id="{8C0F13FC-D806-41CE-AC0B-1AE36541D99C}"/>
              </a:ext>
            </a:extLst>
          </p:cNvPr>
          <p:cNvPicPr>
            <a:picLocks noChangeAspect="1"/>
          </p:cNvPicPr>
          <p:nvPr/>
        </p:nvPicPr>
        <p:blipFill>
          <a:blip r:embed="rId7"/>
          <a:stretch>
            <a:fillRect/>
          </a:stretch>
        </p:blipFill>
        <p:spPr>
          <a:xfrm>
            <a:off x="4816105" y="1225122"/>
            <a:ext cx="1066892" cy="877900"/>
          </a:xfrm>
          <a:prstGeom prst="rect">
            <a:avLst/>
          </a:prstGeom>
        </p:spPr>
      </p:pic>
      <p:pic>
        <p:nvPicPr>
          <p:cNvPr id="118" name="Picture 117">
            <a:extLst>
              <a:ext uri="{FF2B5EF4-FFF2-40B4-BE49-F238E27FC236}">
                <a16:creationId xmlns:a16="http://schemas.microsoft.com/office/drawing/2014/main" id="{1C2711E9-66E6-4E03-BC8C-786E63253AE8}"/>
              </a:ext>
            </a:extLst>
          </p:cNvPr>
          <p:cNvPicPr>
            <a:picLocks noChangeAspect="1"/>
          </p:cNvPicPr>
          <p:nvPr/>
        </p:nvPicPr>
        <p:blipFill>
          <a:blip r:embed="rId7"/>
          <a:stretch>
            <a:fillRect/>
          </a:stretch>
        </p:blipFill>
        <p:spPr>
          <a:xfrm>
            <a:off x="4816105" y="2182300"/>
            <a:ext cx="1066892" cy="877900"/>
          </a:xfrm>
          <a:prstGeom prst="rect">
            <a:avLst/>
          </a:prstGeom>
        </p:spPr>
      </p:pic>
      <p:pic>
        <p:nvPicPr>
          <p:cNvPr id="119" name="Picture 118">
            <a:extLst>
              <a:ext uri="{FF2B5EF4-FFF2-40B4-BE49-F238E27FC236}">
                <a16:creationId xmlns:a16="http://schemas.microsoft.com/office/drawing/2014/main" id="{AE05F98B-E115-45B5-9400-382D0FD3FB4E}"/>
              </a:ext>
            </a:extLst>
          </p:cNvPr>
          <p:cNvPicPr>
            <a:picLocks noChangeAspect="1"/>
          </p:cNvPicPr>
          <p:nvPr/>
        </p:nvPicPr>
        <p:blipFill>
          <a:blip r:embed="rId7"/>
          <a:stretch>
            <a:fillRect/>
          </a:stretch>
        </p:blipFill>
        <p:spPr>
          <a:xfrm>
            <a:off x="4816105" y="3272230"/>
            <a:ext cx="1066892" cy="877900"/>
          </a:xfrm>
          <a:prstGeom prst="rect">
            <a:avLst/>
          </a:prstGeom>
        </p:spPr>
      </p:pic>
      <p:pic>
        <p:nvPicPr>
          <p:cNvPr id="120" name="Picture 119">
            <a:extLst>
              <a:ext uri="{FF2B5EF4-FFF2-40B4-BE49-F238E27FC236}">
                <a16:creationId xmlns:a16="http://schemas.microsoft.com/office/drawing/2014/main" id="{4D4488C9-1B74-4965-9151-E668CF11D89F}"/>
              </a:ext>
            </a:extLst>
          </p:cNvPr>
          <p:cNvPicPr>
            <a:picLocks noChangeAspect="1"/>
          </p:cNvPicPr>
          <p:nvPr/>
        </p:nvPicPr>
        <p:blipFill>
          <a:blip r:embed="rId7"/>
          <a:stretch>
            <a:fillRect/>
          </a:stretch>
        </p:blipFill>
        <p:spPr>
          <a:xfrm>
            <a:off x="4816105" y="4165430"/>
            <a:ext cx="1066892" cy="877900"/>
          </a:xfrm>
          <a:prstGeom prst="rect">
            <a:avLst/>
          </a:prstGeom>
        </p:spPr>
      </p:pic>
      <p:pic>
        <p:nvPicPr>
          <p:cNvPr id="121" name="Picture 120">
            <a:extLst>
              <a:ext uri="{FF2B5EF4-FFF2-40B4-BE49-F238E27FC236}">
                <a16:creationId xmlns:a16="http://schemas.microsoft.com/office/drawing/2014/main" id="{D04DC148-37D1-4A25-9E40-270C8E10070D}"/>
              </a:ext>
            </a:extLst>
          </p:cNvPr>
          <p:cNvPicPr>
            <a:picLocks noChangeAspect="1"/>
          </p:cNvPicPr>
          <p:nvPr/>
        </p:nvPicPr>
        <p:blipFill rotWithShape="1">
          <a:blip r:embed="rId3"/>
          <a:srcRect t="11891"/>
          <a:stretch/>
        </p:blipFill>
        <p:spPr>
          <a:xfrm>
            <a:off x="5887319" y="331239"/>
            <a:ext cx="1062983" cy="877082"/>
          </a:xfrm>
          <a:prstGeom prst="rect">
            <a:avLst/>
          </a:prstGeom>
        </p:spPr>
      </p:pic>
      <p:pic>
        <p:nvPicPr>
          <p:cNvPr id="122" name="Picture 121">
            <a:extLst>
              <a:ext uri="{FF2B5EF4-FFF2-40B4-BE49-F238E27FC236}">
                <a16:creationId xmlns:a16="http://schemas.microsoft.com/office/drawing/2014/main" id="{522262D2-8D40-4465-9786-4583EEA8EC49}"/>
              </a:ext>
            </a:extLst>
          </p:cNvPr>
          <p:cNvPicPr>
            <a:picLocks noChangeAspect="1"/>
          </p:cNvPicPr>
          <p:nvPr/>
        </p:nvPicPr>
        <p:blipFill>
          <a:blip r:embed="rId7"/>
          <a:stretch>
            <a:fillRect/>
          </a:stretch>
        </p:blipFill>
        <p:spPr>
          <a:xfrm>
            <a:off x="5885364" y="1245686"/>
            <a:ext cx="1066892" cy="877900"/>
          </a:xfrm>
          <a:prstGeom prst="rect">
            <a:avLst/>
          </a:prstGeom>
        </p:spPr>
      </p:pic>
      <p:pic>
        <p:nvPicPr>
          <p:cNvPr id="123" name="Picture 122">
            <a:extLst>
              <a:ext uri="{FF2B5EF4-FFF2-40B4-BE49-F238E27FC236}">
                <a16:creationId xmlns:a16="http://schemas.microsoft.com/office/drawing/2014/main" id="{7FDB8DE2-1C90-4B40-B140-81EFC4ABB1A9}"/>
              </a:ext>
            </a:extLst>
          </p:cNvPr>
          <p:cNvPicPr>
            <a:picLocks noChangeAspect="1"/>
          </p:cNvPicPr>
          <p:nvPr/>
        </p:nvPicPr>
        <p:blipFill>
          <a:blip r:embed="rId7"/>
          <a:stretch>
            <a:fillRect/>
          </a:stretch>
        </p:blipFill>
        <p:spPr>
          <a:xfrm>
            <a:off x="5885364" y="2202864"/>
            <a:ext cx="1066892" cy="877900"/>
          </a:xfrm>
          <a:prstGeom prst="rect">
            <a:avLst/>
          </a:prstGeom>
        </p:spPr>
      </p:pic>
      <p:pic>
        <p:nvPicPr>
          <p:cNvPr id="124" name="Picture 123">
            <a:extLst>
              <a:ext uri="{FF2B5EF4-FFF2-40B4-BE49-F238E27FC236}">
                <a16:creationId xmlns:a16="http://schemas.microsoft.com/office/drawing/2014/main" id="{638725CD-E637-4F6D-A6A0-E3B34EBAD174}"/>
              </a:ext>
            </a:extLst>
          </p:cNvPr>
          <p:cNvPicPr>
            <a:picLocks noChangeAspect="1"/>
          </p:cNvPicPr>
          <p:nvPr/>
        </p:nvPicPr>
        <p:blipFill>
          <a:blip r:embed="rId7"/>
          <a:stretch>
            <a:fillRect/>
          </a:stretch>
        </p:blipFill>
        <p:spPr>
          <a:xfrm>
            <a:off x="5885364" y="3292794"/>
            <a:ext cx="1066892" cy="877900"/>
          </a:xfrm>
          <a:prstGeom prst="rect">
            <a:avLst/>
          </a:prstGeom>
        </p:spPr>
      </p:pic>
      <p:pic>
        <p:nvPicPr>
          <p:cNvPr id="125" name="Picture 124">
            <a:extLst>
              <a:ext uri="{FF2B5EF4-FFF2-40B4-BE49-F238E27FC236}">
                <a16:creationId xmlns:a16="http://schemas.microsoft.com/office/drawing/2014/main" id="{654268CD-8F7D-4898-BF0D-A3112F1870C7}"/>
              </a:ext>
            </a:extLst>
          </p:cNvPr>
          <p:cNvPicPr>
            <a:picLocks noChangeAspect="1"/>
          </p:cNvPicPr>
          <p:nvPr/>
        </p:nvPicPr>
        <p:blipFill>
          <a:blip r:embed="rId7"/>
          <a:stretch>
            <a:fillRect/>
          </a:stretch>
        </p:blipFill>
        <p:spPr>
          <a:xfrm>
            <a:off x="5885364" y="4185994"/>
            <a:ext cx="1066892" cy="877900"/>
          </a:xfrm>
          <a:prstGeom prst="rect">
            <a:avLst/>
          </a:prstGeom>
        </p:spPr>
      </p:pic>
      <p:pic>
        <p:nvPicPr>
          <p:cNvPr id="126" name="Picture 125">
            <a:extLst>
              <a:ext uri="{FF2B5EF4-FFF2-40B4-BE49-F238E27FC236}">
                <a16:creationId xmlns:a16="http://schemas.microsoft.com/office/drawing/2014/main" id="{955C5380-CB5A-4517-954A-8452221F89AD}"/>
              </a:ext>
            </a:extLst>
          </p:cNvPr>
          <p:cNvPicPr>
            <a:picLocks noChangeAspect="1"/>
          </p:cNvPicPr>
          <p:nvPr/>
        </p:nvPicPr>
        <p:blipFill rotWithShape="1">
          <a:blip r:embed="rId3"/>
          <a:srcRect t="11891"/>
          <a:stretch/>
        </p:blipFill>
        <p:spPr>
          <a:xfrm>
            <a:off x="6892899" y="317688"/>
            <a:ext cx="1062983" cy="877082"/>
          </a:xfrm>
          <a:prstGeom prst="rect">
            <a:avLst/>
          </a:prstGeom>
        </p:spPr>
      </p:pic>
      <p:pic>
        <p:nvPicPr>
          <p:cNvPr id="127" name="Picture 126">
            <a:extLst>
              <a:ext uri="{FF2B5EF4-FFF2-40B4-BE49-F238E27FC236}">
                <a16:creationId xmlns:a16="http://schemas.microsoft.com/office/drawing/2014/main" id="{637FF860-2E09-4A0A-87B4-3012240264E9}"/>
              </a:ext>
            </a:extLst>
          </p:cNvPr>
          <p:cNvPicPr>
            <a:picLocks noChangeAspect="1"/>
          </p:cNvPicPr>
          <p:nvPr/>
        </p:nvPicPr>
        <p:blipFill>
          <a:blip r:embed="rId7"/>
          <a:stretch>
            <a:fillRect/>
          </a:stretch>
        </p:blipFill>
        <p:spPr>
          <a:xfrm>
            <a:off x="6890944" y="1232135"/>
            <a:ext cx="1066892" cy="877900"/>
          </a:xfrm>
          <a:prstGeom prst="rect">
            <a:avLst/>
          </a:prstGeom>
        </p:spPr>
      </p:pic>
      <p:pic>
        <p:nvPicPr>
          <p:cNvPr id="128" name="Picture 127">
            <a:extLst>
              <a:ext uri="{FF2B5EF4-FFF2-40B4-BE49-F238E27FC236}">
                <a16:creationId xmlns:a16="http://schemas.microsoft.com/office/drawing/2014/main" id="{611C6B08-30C3-47F0-8C06-AB0682994001}"/>
              </a:ext>
            </a:extLst>
          </p:cNvPr>
          <p:cNvPicPr>
            <a:picLocks noChangeAspect="1"/>
          </p:cNvPicPr>
          <p:nvPr/>
        </p:nvPicPr>
        <p:blipFill>
          <a:blip r:embed="rId7"/>
          <a:stretch>
            <a:fillRect/>
          </a:stretch>
        </p:blipFill>
        <p:spPr>
          <a:xfrm>
            <a:off x="6890944" y="2189313"/>
            <a:ext cx="1066892" cy="877900"/>
          </a:xfrm>
          <a:prstGeom prst="rect">
            <a:avLst/>
          </a:prstGeom>
        </p:spPr>
      </p:pic>
      <p:pic>
        <p:nvPicPr>
          <p:cNvPr id="129" name="Picture 128">
            <a:extLst>
              <a:ext uri="{FF2B5EF4-FFF2-40B4-BE49-F238E27FC236}">
                <a16:creationId xmlns:a16="http://schemas.microsoft.com/office/drawing/2014/main" id="{EF881188-A5C0-4966-9F36-B3336206EB8B}"/>
              </a:ext>
            </a:extLst>
          </p:cNvPr>
          <p:cNvPicPr>
            <a:picLocks noChangeAspect="1"/>
          </p:cNvPicPr>
          <p:nvPr/>
        </p:nvPicPr>
        <p:blipFill>
          <a:blip r:embed="rId7"/>
          <a:stretch>
            <a:fillRect/>
          </a:stretch>
        </p:blipFill>
        <p:spPr>
          <a:xfrm>
            <a:off x="6890944" y="3279243"/>
            <a:ext cx="1066892" cy="877900"/>
          </a:xfrm>
          <a:prstGeom prst="rect">
            <a:avLst/>
          </a:prstGeom>
        </p:spPr>
      </p:pic>
      <p:pic>
        <p:nvPicPr>
          <p:cNvPr id="132" name="Picture 131">
            <a:extLst>
              <a:ext uri="{FF2B5EF4-FFF2-40B4-BE49-F238E27FC236}">
                <a16:creationId xmlns:a16="http://schemas.microsoft.com/office/drawing/2014/main" id="{1078E1DA-C979-4E30-85FB-3B770D02D7A1}"/>
              </a:ext>
            </a:extLst>
          </p:cNvPr>
          <p:cNvPicPr>
            <a:picLocks noChangeAspect="1"/>
          </p:cNvPicPr>
          <p:nvPr/>
        </p:nvPicPr>
        <p:blipFill>
          <a:blip r:embed="rId7"/>
          <a:stretch>
            <a:fillRect/>
          </a:stretch>
        </p:blipFill>
        <p:spPr>
          <a:xfrm>
            <a:off x="6890944" y="4172443"/>
            <a:ext cx="1066892" cy="877900"/>
          </a:xfrm>
          <a:prstGeom prst="rect">
            <a:avLst/>
          </a:prstGeom>
        </p:spPr>
      </p:pic>
      <p:pic>
        <p:nvPicPr>
          <p:cNvPr id="133" name="Picture 132">
            <a:extLst>
              <a:ext uri="{FF2B5EF4-FFF2-40B4-BE49-F238E27FC236}">
                <a16:creationId xmlns:a16="http://schemas.microsoft.com/office/drawing/2014/main" id="{CF76E5CA-B97B-421B-8DD5-13FAAF0AA8CA}"/>
              </a:ext>
            </a:extLst>
          </p:cNvPr>
          <p:cNvPicPr>
            <a:picLocks noChangeAspect="1"/>
          </p:cNvPicPr>
          <p:nvPr/>
        </p:nvPicPr>
        <p:blipFill rotWithShape="1">
          <a:blip r:embed="rId3"/>
          <a:srcRect t="11891"/>
          <a:stretch/>
        </p:blipFill>
        <p:spPr>
          <a:xfrm>
            <a:off x="7896858" y="317688"/>
            <a:ext cx="1062983" cy="877082"/>
          </a:xfrm>
          <a:prstGeom prst="rect">
            <a:avLst/>
          </a:prstGeom>
        </p:spPr>
      </p:pic>
      <p:pic>
        <p:nvPicPr>
          <p:cNvPr id="134" name="Picture 133">
            <a:extLst>
              <a:ext uri="{FF2B5EF4-FFF2-40B4-BE49-F238E27FC236}">
                <a16:creationId xmlns:a16="http://schemas.microsoft.com/office/drawing/2014/main" id="{6935D6C2-E23E-447F-BE96-CA2DD24BDDA9}"/>
              </a:ext>
            </a:extLst>
          </p:cNvPr>
          <p:cNvPicPr>
            <a:picLocks noChangeAspect="1"/>
          </p:cNvPicPr>
          <p:nvPr/>
        </p:nvPicPr>
        <p:blipFill>
          <a:blip r:embed="rId7"/>
          <a:stretch>
            <a:fillRect/>
          </a:stretch>
        </p:blipFill>
        <p:spPr>
          <a:xfrm>
            <a:off x="7894903" y="1232135"/>
            <a:ext cx="1066892" cy="877900"/>
          </a:xfrm>
          <a:prstGeom prst="rect">
            <a:avLst/>
          </a:prstGeom>
        </p:spPr>
      </p:pic>
      <p:pic>
        <p:nvPicPr>
          <p:cNvPr id="135" name="Picture 134">
            <a:extLst>
              <a:ext uri="{FF2B5EF4-FFF2-40B4-BE49-F238E27FC236}">
                <a16:creationId xmlns:a16="http://schemas.microsoft.com/office/drawing/2014/main" id="{11DA8F26-FEC7-4074-8D41-FBA2C4A738AB}"/>
              </a:ext>
            </a:extLst>
          </p:cNvPr>
          <p:cNvPicPr>
            <a:picLocks noChangeAspect="1"/>
          </p:cNvPicPr>
          <p:nvPr/>
        </p:nvPicPr>
        <p:blipFill>
          <a:blip r:embed="rId7"/>
          <a:stretch>
            <a:fillRect/>
          </a:stretch>
        </p:blipFill>
        <p:spPr>
          <a:xfrm>
            <a:off x="7894903" y="2189313"/>
            <a:ext cx="1066892" cy="877900"/>
          </a:xfrm>
          <a:prstGeom prst="rect">
            <a:avLst/>
          </a:prstGeom>
        </p:spPr>
      </p:pic>
      <p:pic>
        <p:nvPicPr>
          <p:cNvPr id="136" name="Picture 135">
            <a:extLst>
              <a:ext uri="{FF2B5EF4-FFF2-40B4-BE49-F238E27FC236}">
                <a16:creationId xmlns:a16="http://schemas.microsoft.com/office/drawing/2014/main" id="{C169D43B-F5BB-4C1D-A383-349C1539888F}"/>
              </a:ext>
            </a:extLst>
          </p:cNvPr>
          <p:cNvPicPr>
            <a:picLocks noChangeAspect="1"/>
          </p:cNvPicPr>
          <p:nvPr/>
        </p:nvPicPr>
        <p:blipFill>
          <a:blip r:embed="rId7"/>
          <a:stretch>
            <a:fillRect/>
          </a:stretch>
        </p:blipFill>
        <p:spPr>
          <a:xfrm>
            <a:off x="7894903" y="3279243"/>
            <a:ext cx="1066892" cy="877900"/>
          </a:xfrm>
          <a:prstGeom prst="rect">
            <a:avLst/>
          </a:prstGeom>
        </p:spPr>
      </p:pic>
      <p:pic>
        <p:nvPicPr>
          <p:cNvPr id="137" name="Picture 136">
            <a:extLst>
              <a:ext uri="{FF2B5EF4-FFF2-40B4-BE49-F238E27FC236}">
                <a16:creationId xmlns:a16="http://schemas.microsoft.com/office/drawing/2014/main" id="{3322FD6F-43A4-4381-B3E8-AFE3405737C8}"/>
              </a:ext>
            </a:extLst>
          </p:cNvPr>
          <p:cNvPicPr>
            <a:picLocks noChangeAspect="1"/>
          </p:cNvPicPr>
          <p:nvPr/>
        </p:nvPicPr>
        <p:blipFill>
          <a:blip r:embed="rId7"/>
          <a:stretch>
            <a:fillRect/>
          </a:stretch>
        </p:blipFill>
        <p:spPr>
          <a:xfrm>
            <a:off x="7894903" y="4172443"/>
            <a:ext cx="1066892" cy="877900"/>
          </a:xfrm>
          <a:prstGeom prst="rect">
            <a:avLst/>
          </a:prstGeom>
        </p:spPr>
      </p:pic>
    </p:spTree>
    <p:extLst>
      <p:ext uri="{BB962C8B-B14F-4D97-AF65-F5344CB8AC3E}">
        <p14:creationId xmlns:p14="http://schemas.microsoft.com/office/powerpoint/2010/main" val="25786840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15C31-FF61-4186-8754-DED8B9443A09}"/>
              </a:ext>
            </a:extLst>
          </p:cNvPr>
          <p:cNvSpPr>
            <a:spLocks noGrp="1"/>
          </p:cNvSpPr>
          <p:nvPr>
            <p:ph type="title"/>
          </p:nvPr>
        </p:nvSpPr>
        <p:spPr>
          <a:xfrm>
            <a:off x="360000" y="162000"/>
            <a:ext cx="8280000" cy="504750"/>
          </a:xfrm>
        </p:spPr>
        <p:txBody>
          <a:bodyPr/>
          <a:lstStyle/>
          <a:p>
            <a:r>
              <a:rPr lang="en-US" dirty="0"/>
              <a:t>Test point reduction</a:t>
            </a:r>
          </a:p>
        </p:txBody>
      </p:sp>
      <p:graphicFrame>
        <p:nvGraphicFramePr>
          <p:cNvPr id="7" name="Content Placeholder 6">
            <a:extLst>
              <a:ext uri="{FF2B5EF4-FFF2-40B4-BE49-F238E27FC236}">
                <a16:creationId xmlns:a16="http://schemas.microsoft.com/office/drawing/2014/main" id="{3E669949-E93E-4242-8CE1-75F81D7D7F8A}"/>
              </a:ext>
            </a:extLst>
          </p:cNvPr>
          <p:cNvGraphicFramePr>
            <a:graphicFrameLocks noGrp="1"/>
          </p:cNvGraphicFramePr>
          <p:nvPr>
            <p:ph idx="1"/>
            <p:extLst>
              <p:ext uri="{D42A27DB-BD31-4B8C-83A1-F6EECF244321}">
                <p14:modId xmlns:p14="http://schemas.microsoft.com/office/powerpoint/2010/main" val="1362772263"/>
              </p:ext>
            </p:extLst>
          </p:nvPr>
        </p:nvGraphicFramePr>
        <p:xfrm>
          <a:off x="762000" y="1800672"/>
          <a:ext cx="6843459" cy="2653030"/>
        </p:xfrm>
        <a:graphic>
          <a:graphicData uri="http://schemas.openxmlformats.org/drawingml/2006/table">
            <a:tbl>
              <a:tblPr firstRow="1" bandRow="1">
                <a:tableStyleId>{21E4AEA4-8DFA-4A89-87EB-49C32662AFE0}</a:tableStyleId>
              </a:tblPr>
              <a:tblGrid>
                <a:gridCol w="1263192">
                  <a:extLst>
                    <a:ext uri="{9D8B030D-6E8A-4147-A177-3AD203B41FA5}">
                      <a16:colId xmlns:a16="http://schemas.microsoft.com/office/drawing/2014/main" val="2489372737"/>
                    </a:ext>
                  </a:extLst>
                </a:gridCol>
                <a:gridCol w="797181">
                  <a:extLst>
                    <a:ext uri="{9D8B030D-6E8A-4147-A177-3AD203B41FA5}">
                      <a16:colId xmlns:a16="http://schemas.microsoft.com/office/drawing/2014/main" val="1101027016"/>
                    </a:ext>
                  </a:extLst>
                </a:gridCol>
                <a:gridCol w="797181">
                  <a:extLst>
                    <a:ext uri="{9D8B030D-6E8A-4147-A177-3AD203B41FA5}">
                      <a16:colId xmlns:a16="http://schemas.microsoft.com/office/drawing/2014/main" val="2076438796"/>
                    </a:ext>
                  </a:extLst>
                </a:gridCol>
                <a:gridCol w="797181">
                  <a:extLst>
                    <a:ext uri="{9D8B030D-6E8A-4147-A177-3AD203B41FA5}">
                      <a16:colId xmlns:a16="http://schemas.microsoft.com/office/drawing/2014/main" val="1401025779"/>
                    </a:ext>
                  </a:extLst>
                </a:gridCol>
                <a:gridCol w="797181">
                  <a:extLst>
                    <a:ext uri="{9D8B030D-6E8A-4147-A177-3AD203B41FA5}">
                      <a16:colId xmlns:a16="http://schemas.microsoft.com/office/drawing/2014/main" val="2753424181"/>
                    </a:ext>
                  </a:extLst>
                </a:gridCol>
                <a:gridCol w="797181">
                  <a:extLst>
                    <a:ext uri="{9D8B030D-6E8A-4147-A177-3AD203B41FA5}">
                      <a16:colId xmlns:a16="http://schemas.microsoft.com/office/drawing/2014/main" val="417960961"/>
                    </a:ext>
                  </a:extLst>
                </a:gridCol>
                <a:gridCol w="797181">
                  <a:extLst>
                    <a:ext uri="{9D8B030D-6E8A-4147-A177-3AD203B41FA5}">
                      <a16:colId xmlns:a16="http://schemas.microsoft.com/office/drawing/2014/main" val="1542916277"/>
                    </a:ext>
                  </a:extLst>
                </a:gridCol>
                <a:gridCol w="797181">
                  <a:extLst>
                    <a:ext uri="{9D8B030D-6E8A-4147-A177-3AD203B41FA5}">
                      <a16:colId xmlns:a16="http://schemas.microsoft.com/office/drawing/2014/main" val="1749506074"/>
                    </a:ext>
                  </a:extLst>
                </a:gridCol>
              </a:tblGrid>
              <a:tr h="631825">
                <a:tc>
                  <a:txBody>
                    <a:bodyPr/>
                    <a:lstStyle/>
                    <a:p>
                      <a:endParaRPr lang="en-US" sz="1100" dirty="0"/>
                    </a:p>
                    <a:p>
                      <a:r>
                        <a:rPr lang="en-US" sz="1100" i="1" dirty="0" err="1">
                          <a:solidFill>
                            <a:schemeClr val="tx1"/>
                          </a:solidFill>
                          <a:latin typeface="Symbol" panose="05050102010706020507" pitchFamily="18" charset="2"/>
                        </a:rPr>
                        <a:t>q</a:t>
                      </a:r>
                      <a:r>
                        <a:rPr lang="en-US" sz="1100" baseline="-25000" dirty="0" err="1">
                          <a:solidFill>
                            <a:schemeClr val="tx1"/>
                          </a:solidFill>
                          <a:latin typeface="Times New Roman" panose="02020603050405020304" pitchFamily="18" charset="0"/>
                          <a:cs typeface="Times New Roman" panose="02020603050405020304" pitchFamily="18" charset="0"/>
                        </a:rPr>
                        <a:t>ref</a:t>
                      </a:r>
                      <a:endParaRPr lang="en-US" sz="1100" dirty="0">
                        <a:solidFill>
                          <a:schemeClr val="tx1"/>
                        </a:solidFill>
                      </a:endParaRPr>
                    </a:p>
                  </a:txBody>
                  <a:tcPr>
                    <a:solidFill>
                      <a:schemeClr val="accent2">
                        <a:lumMod val="20000"/>
                        <a:lumOff val="80000"/>
                      </a:schemeClr>
                    </a:solidFill>
                  </a:tcPr>
                </a:tc>
                <a:tc>
                  <a:txBody>
                    <a:bodyPr/>
                    <a:lstStyle/>
                    <a:p>
                      <a:pPr algn="ctr"/>
                      <a:r>
                        <a:rPr kumimoji="0" lang="en-US" sz="1100" b="0" i="0" u="none" strike="noStrike" kern="1200" cap="none" spc="0" normalizeH="0" baseline="0" noProof="0" dirty="0">
                          <a:ln>
                            <a:noFill/>
                          </a:ln>
                          <a:solidFill>
                            <a:srgbClr val="000000"/>
                          </a:solidFill>
                          <a:effectLst/>
                          <a:uLnTx/>
                          <a:uFillTx/>
                          <a:latin typeface="+mn-lt"/>
                          <a:ea typeface="+mn-ea"/>
                          <a:cs typeface="+mn-cs"/>
                        </a:rPr>
                        <a:t>135</a:t>
                      </a:r>
                      <a:r>
                        <a:rPr kumimoji="0" lang="en-US" sz="1100" b="0" i="0" u="none" strike="noStrike" kern="1200" cap="none" spc="0" normalizeH="0" baseline="30000" noProof="0" dirty="0">
                          <a:ln>
                            <a:noFill/>
                          </a:ln>
                          <a:solidFill>
                            <a:srgbClr val="000000"/>
                          </a:solidFill>
                          <a:effectLst/>
                          <a:uLnTx/>
                          <a:uFillTx/>
                          <a:latin typeface="+mn-lt"/>
                          <a:ea typeface="+mn-ea"/>
                          <a:cs typeface="+mn-cs"/>
                        </a:rPr>
                        <a:t>o</a:t>
                      </a:r>
                      <a:endParaRPr lang="en-US" sz="1100" dirty="0"/>
                    </a:p>
                  </a:txBody>
                  <a:tcPr anchor="ctr">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90</a:t>
                      </a:r>
                      <a:r>
                        <a:rPr kumimoji="0" lang="en-US" sz="1100" b="0" i="0" u="none" strike="noStrike" kern="1200" cap="none" spc="0" normalizeH="0" baseline="30000" noProof="0" dirty="0">
                          <a:ln>
                            <a:noFill/>
                          </a:ln>
                          <a:solidFill>
                            <a:srgbClr val="000000"/>
                          </a:solidFill>
                          <a:effectLst/>
                          <a:uLnTx/>
                          <a:uFillTx/>
                          <a:latin typeface="+mn-lt"/>
                          <a:ea typeface="+mn-ea"/>
                          <a:cs typeface="+mn-cs"/>
                        </a:rPr>
                        <a:t>o</a:t>
                      </a:r>
                      <a:endParaRPr lang="en-US" sz="1100" dirty="0"/>
                    </a:p>
                  </a:txBody>
                  <a:tcPr anchor="ctr">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45</a:t>
                      </a:r>
                      <a:r>
                        <a:rPr kumimoji="0" lang="en-US" sz="1100" b="0" i="0" u="none" strike="noStrike" kern="1200" cap="none" spc="0" normalizeH="0" baseline="30000" noProof="0" dirty="0">
                          <a:ln>
                            <a:noFill/>
                          </a:ln>
                          <a:solidFill>
                            <a:srgbClr val="000000"/>
                          </a:solidFill>
                          <a:effectLst/>
                          <a:uLnTx/>
                          <a:uFillTx/>
                          <a:latin typeface="+mn-lt"/>
                          <a:ea typeface="+mn-ea"/>
                          <a:cs typeface="+mn-cs"/>
                        </a:rPr>
                        <a:t>o</a:t>
                      </a:r>
                      <a:endParaRPr lang="en-US" sz="1100" dirty="0"/>
                    </a:p>
                  </a:txBody>
                  <a:tcPr anchor="ctr">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0</a:t>
                      </a:r>
                      <a:r>
                        <a:rPr kumimoji="0" lang="en-US" sz="1100" b="0" i="0" u="none" strike="noStrike" kern="1200" cap="none" spc="0" normalizeH="0" baseline="30000" noProof="0" dirty="0">
                          <a:ln>
                            <a:noFill/>
                          </a:ln>
                          <a:solidFill>
                            <a:srgbClr val="000000"/>
                          </a:solidFill>
                          <a:effectLst/>
                          <a:uLnTx/>
                          <a:uFillTx/>
                          <a:latin typeface="+mn-lt"/>
                          <a:ea typeface="+mn-ea"/>
                          <a:cs typeface="+mn-cs"/>
                        </a:rPr>
                        <a:t>o</a:t>
                      </a:r>
                      <a:endParaRPr lang="en-US" sz="1100" dirty="0"/>
                    </a:p>
                  </a:txBody>
                  <a:tcPr anchor="ctr">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315</a:t>
                      </a:r>
                      <a:r>
                        <a:rPr kumimoji="0" lang="en-US" sz="1100" b="0" i="0" u="none" strike="noStrike" kern="1200" cap="none" spc="0" normalizeH="0" baseline="30000" noProof="0" dirty="0">
                          <a:ln>
                            <a:noFill/>
                          </a:ln>
                          <a:solidFill>
                            <a:srgbClr val="000000"/>
                          </a:solidFill>
                          <a:effectLst/>
                          <a:uLnTx/>
                          <a:uFillTx/>
                          <a:latin typeface="+mn-lt"/>
                          <a:ea typeface="+mn-ea"/>
                          <a:cs typeface="+mn-cs"/>
                        </a:rPr>
                        <a:t>o</a:t>
                      </a:r>
                      <a:endParaRPr lang="en-US" sz="1100" dirty="0"/>
                    </a:p>
                  </a:txBody>
                  <a:tcPr anchor="ctr">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270</a:t>
                      </a:r>
                      <a:r>
                        <a:rPr kumimoji="0" lang="en-US" sz="1100" b="0" i="0" u="none" strike="noStrike" kern="1200" cap="none" spc="0" normalizeH="0" baseline="30000" noProof="0" dirty="0">
                          <a:ln>
                            <a:noFill/>
                          </a:ln>
                          <a:solidFill>
                            <a:srgbClr val="000000"/>
                          </a:solidFill>
                          <a:effectLst/>
                          <a:uLnTx/>
                          <a:uFillTx/>
                          <a:latin typeface="+mn-lt"/>
                          <a:ea typeface="+mn-ea"/>
                          <a:cs typeface="+mn-cs"/>
                        </a:rPr>
                        <a:t>o</a:t>
                      </a:r>
                      <a:endParaRPr lang="en-US" sz="1100" dirty="0"/>
                    </a:p>
                  </a:txBody>
                  <a:tcPr anchor="ctr">
                    <a:solidFill>
                      <a:schemeClr val="accent2">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mn-lt"/>
                          <a:ea typeface="+mn-ea"/>
                          <a:cs typeface="+mn-cs"/>
                        </a:rPr>
                        <a:t>225</a:t>
                      </a:r>
                      <a:r>
                        <a:rPr kumimoji="0" lang="en-US" sz="1100" b="0" i="0" u="none" strike="noStrike" kern="1200" cap="none" spc="0" normalizeH="0" baseline="30000" noProof="0" dirty="0">
                          <a:ln>
                            <a:noFill/>
                          </a:ln>
                          <a:solidFill>
                            <a:srgbClr val="000000"/>
                          </a:solidFill>
                          <a:effectLst/>
                          <a:uLnTx/>
                          <a:uFillTx/>
                          <a:latin typeface="+mn-lt"/>
                          <a:ea typeface="+mn-ea"/>
                          <a:cs typeface="+mn-cs"/>
                        </a:rPr>
                        <a:t>o</a:t>
                      </a:r>
                      <a:endParaRPr lang="en-US" sz="1100" dirty="0"/>
                    </a:p>
                  </a:txBody>
                  <a:tcPr anchor="ctr">
                    <a:solidFill>
                      <a:schemeClr val="accent2">
                        <a:lumMod val="20000"/>
                        <a:lumOff val="80000"/>
                      </a:schemeClr>
                    </a:solidFill>
                  </a:tcPr>
                </a:tc>
                <a:extLst>
                  <a:ext uri="{0D108BD9-81ED-4DB2-BD59-A6C34878D82A}">
                    <a16:rowId xmlns:a16="http://schemas.microsoft.com/office/drawing/2014/main" val="2878750962"/>
                  </a:ext>
                </a:extLst>
              </a:tr>
              <a:tr h="230505">
                <a:tc>
                  <a:txBody>
                    <a:bodyPr/>
                    <a:lstStyle/>
                    <a:p>
                      <a:r>
                        <a:rPr lang="en-US" sz="1050" dirty="0"/>
                        <a:t>135</a:t>
                      </a:r>
                      <a:r>
                        <a:rPr lang="en-US" sz="1050" baseline="30000" dirty="0"/>
                        <a:t>o</a:t>
                      </a:r>
                      <a:endParaRPr lang="en-US" sz="1050" dirty="0"/>
                    </a:p>
                  </a:txBody>
                  <a:tcPr/>
                </a:tc>
                <a:tc>
                  <a:txBody>
                    <a:bodyPr/>
                    <a:lstStyle/>
                    <a:p>
                      <a:pPr algn="ctr"/>
                      <a:endParaRPr lang="en-US" sz="900" dirty="0"/>
                    </a:p>
                  </a:txBody>
                  <a:tcPr/>
                </a:tc>
                <a:tc>
                  <a:txBody>
                    <a:bodyPr/>
                    <a:lstStyle/>
                    <a:p>
                      <a:pPr algn="ctr"/>
                      <a:endParaRPr lang="en-US" sz="900" dirty="0"/>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endParaRPr lang="en-US" sz="900" dirty="0"/>
                    </a:p>
                  </a:txBody>
                  <a:tcPr/>
                </a:tc>
                <a:tc>
                  <a:txBody>
                    <a:bodyPr/>
                    <a:lstStyle/>
                    <a:p>
                      <a:pPr algn="ctr"/>
                      <a:endParaRPr lang="en-US" sz="900" dirty="0"/>
                    </a:p>
                  </a:txBody>
                  <a:tcPr/>
                </a:tc>
                <a:extLst>
                  <a:ext uri="{0D108BD9-81ED-4DB2-BD59-A6C34878D82A}">
                    <a16:rowId xmlns:a16="http://schemas.microsoft.com/office/drawing/2014/main" val="106454443"/>
                  </a:ext>
                </a:extLst>
              </a:tr>
              <a:tr h="240665">
                <a:tc>
                  <a:txBody>
                    <a:bodyPr/>
                    <a:lstStyle/>
                    <a:p>
                      <a:r>
                        <a:rPr lang="en-US" sz="1050" dirty="0"/>
                        <a:t>90</a:t>
                      </a:r>
                      <a:r>
                        <a:rPr lang="en-US" sz="1050" baseline="30000" dirty="0"/>
                        <a:t>o</a:t>
                      </a:r>
                      <a:endParaRPr lang="en-US" sz="1050" dirty="0"/>
                    </a:p>
                  </a:txBody>
                  <a:tcPr/>
                </a:tc>
                <a:tc>
                  <a:txBody>
                    <a:bodyPr/>
                    <a:lstStyle/>
                    <a:p>
                      <a:pPr algn="ctr"/>
                      <a:endParaRPr lang="en-US" sz="900"/>
                    </a:p>
                  </a:txBody>
                  <a:tcPr/>
                </a:tc>
                <a:tc>
                  <a:txBody>
                    <a:bodyPr/>
                    <a:lstStyle/>
                    <a:p>
                      <a:pPr algn="ctr"/>
                      <a:endParaRPr lang="en-US" sz="900" dirty="0"/>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endParaRPr lang="en-US" sz="900"/>
                    </a:p>
                  </a:txBody>
                  <a:tcPr/>
                </a:tc>
                <a:tc>
                  <a:txBody>
                    <a:bodyPr/>
                    <a:lstStyle/>
                    <a:p>
                      <a:pPr algn="ctr"/>
                      <a:endParaRPr lang="en-US" sz="900" dirty="0"/>
                    </a:p>
                  </a:txBody>
                  <a:tcPr/>
                </a:tc>
                <a:extLst>
                  <a:ext uri="{0D108BD9-81ED-4DB2-BD59-A6C34878D82A}">
                    <a16:rowId xmlns:a16="http://schemas.microsoft.com/office/drawing/2014/main" val="3929249378"/>
                  </a:ext>
                </a:extLst>
              </a:tr>
              <a:tr h="250825">
                <a:tc>
                  <a:txBody>
                    <a:bodyPr/>
                    <a:lstStyle/>
                    <a:p>
                      <a:r>
                        <a:rPr lang="en-US" sz="1050" dirty="0"/>
                        <a:t>45</a:t>
                      </a:r>
                      <a:r>
                        <a:rPr lang="en-US" sz="1050" baseline="30000" dirty="0"/>
                        <a:t>o</a:t>
                      </a:r>
                      <a:r>
                        <a:rPr lang="en-US" sz="1050" dirty="0"/>
                        <a:t> </a:t>
                      </a:r>
                    </a:p>
                  </a:txBody>
                  <a:tcPr/>
                </a:tc>
                <a:tc>
                  <a:txBody>
                    <a:bodyPr/>
                    <a:lstStyle/>
                    <a:p>
                      <a:pPr algn="ctr"/>
                      <a:endParaRPr lang="en-US" sz="900" dirty="0"/>
                    </a:p>
                  </a:txBody>
                  <a:tcPr/>
                </a:tc>
                <a:tc>
                  <a:txBody>
                    <a:bodyPr/>
                    <a:lstStyle/>
                    <a:p>
                      <a:pPr algn="ctr"/>
                      <a:endParaRPr lang="en-US" sz="900" dirty="0"/>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endParaRPr lang="en-US" sz="900" dirty="0"/>
                    </a:p>
                  </a:txBody>
                  <a:tcPr/>
                </a:tc>
                <a:tc>
                  <a:txBody>
                    <a:bodyPr/>
                    <a:lstStyle/>
                    <a:p>
                      <a:pPr algn="ctr"/>
                      <a:endParaRPr lang="en-US" sz="900" dirty="0"/>
                    </a:p>
                  </a:txBody>
                  <a:tcPr/>
                </a:tc>
                <a:extLst>
                  <a:ext uri="{0D108BD9-81ED-4DB2-BD59-A6C34878D82A}">
                    <a16:rowId xmlns:a16="http://schemas.microsoft.com/office/drawing/2014/main" val="967817855"/>
                  </a:ext>
                </a:extLst>
              </a:tr>
              <a:tr h="260985">
                <a:tc>
                  <a:txBody>
                    <a:bodyPr/>
                    <a:lstStyle/>
                    <a:p>
                      <a:r>
                        <a:rPr lang="en-US" sz="1050" dirty="0"/>
                        <a:t>0</a:t>
                      </a:r>
                      <a:r>
                        <a:rPr lang="en-US" sz="1050" baseline="30000" dirty="0"/>
                        <a:t>o</a:t>
                      </a:r>
                      <a:r>
                        <a:rPr lang="en-US" sz="1050" dirty="0"/>
                        <a:t> </a:t>
                      </a:r>
                    </a:p>
                  </a:txBody>
                  <a:tcPr/>
                </a:tc>
                <a:tc>
                  <a:txBody>
                    <a:bodyPr/>
                    <a:lstStyle/>
                    <a:p>
                      <a:pPr algn="ctr"/>
                      <a:endParaRPr lang="en-US" sz="900"/>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r>
                        <a:rPr lang="en-US" sz="900" dirty="0">
                          <a:highlight>
                            <a:srgbClr val="00FF00"/>
                          </a:highlight>
                        </a:rPr>
                        <a:t>X</a:t>
                      </a:r>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endParaRPr lang="en-US" sz="900" dirty="0"/>
                    </a:p>
                  </a:txBody>
                  <a:tcPr/>
                </a:tc>
                <a:extLst>
                  <a:ext uri="{0D108BD9-81ED-4DB2-BD59-A6C34878D82A}">
                    <a16:rowId xmlns:a16="http://schemas.microsoft.com/office/drawing/2014/main" val="2514258485"/>
                  </a:ext>
                </a:extLst>
              </a:tr>
              <a:tr h="194945">
                <a:tc>
                  <a:txBody>
                    <a:bodyPr/>
                    <a:lstStyle/>
                    <a:p>
                      <a:r>
                        <a:rPr lang="en-US" sz="1050" dirty="0"/>
                        <a:t>225</a:t>
                      </a:r>
                      <a:r>
                        <a:rPr lang="en-US" sz="1050" baseline="30000" dirty="0"/>
                        <a:t>o</a:t>
                      </a:r>
                      <a:r>
                        <a:rPr lang="en-US" sz="1050" dirty="0"/>
                        <a:t> </a:t>
                      </a:r>
                    </a:p>
                  </a:txBody>
                  <a:tcPr/>
                </a:tc>
                <a:tc>
                  <a:txBody>
                    <a:bodyPr/>
                    <a:lstStyle/>
                    <a:p>
                      <a:pPr algn="ctr"/>
                      <a:endParaRPr lang="en-US" sz="900"/>
                    </a:p>
                  </a:txBody>
                  <a:tcPr/>
                </a:tc>
                <a:tc>
                  <a:txBody>
                    <a:bodyPr/>
                    <a:lstStyle/>
                    <a:p>
                      <a:pPr algn="ctr"/>
                      <a:endParaRPr lang="en-US" sz="900" dirty="0"/>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endParaRPr lang="en-US" sz="900" dirty="0"/>
                    </a:p>
                  </a:txBody>
                  <a:tcPr/>
                </a:tc>
                <a:tc>
                  <a:txBody>
                    <a:bodyPr/>
                    <a:lstStyle/>
                    <a:p>
                      <a:pPr algn="ctr"/>
                      <a:endParaRPr lang="en-US" sz="900" dirty="0"/>
                    </a:p>
                  </a:txBody>
                  <a:tcPr/>
                </a:tc>
                <a:extLst>
                  <a:ext uri="{0D108BD9-81ED-4DB2-BD59-A6C34878D82A}">
                    <a16:rowId xmlns:a16="http://schemas.microsoft.com/office/drawing/2014/main" val="3723009373"/>
                  </a:ext>
                </a:extLst>
              </a:tr>
              <a:tr h="2051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t>270</a:t>
                      </a:r>
                      <a:r>
                        <a:rPr lang="en-US" sz="1050" baseline="30000" dirty="0"/>
                        <a:t>o</a:t>
                      </a:r>
                      <a:r>
                        <a:rPr lang="en-US" sz="1050" dirty="0"/>
                        <a:t> </a:t>
                      </a:r>
                    </a:p>
                  </a:txBody>
                  <a:tcPr/>
                </a:tc>
                <a:tc>
                  <a:txBody>
                    <a:bodyPr/>
                    <a:lstStyle/>
                    <a:p>
                      <a:pPr algn="ctr"/>
                      <a:endParaRPr lang="en-US" sz="900"/>
                    </a:p>
                  </a:txBody>
                  <a:tcPr/>
                </a:tc>
                <a:tc>
                  <a:txBody>
                    <a:bodyPr/>
                    <a:lstStyle/>
                    <a:p>
                      <a:pPr algn="ctr"/>
                      <a:endParaRPr lang="en-US" sz="900" dirty="0"/>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endParaRPr lang="en-US" sz="900"/>
                    </a:p>
                  </a:txBody>
                  <a:tcPr/>
                </a:tc>
                <a:tc>
                  <a:txBody>
                    <a:bodyPr/>
                    <a:lstStyle/>
                    <a:p>
                      <a:pPr algn="ctr"/>
                      <a:endParaRPr lang="en-US" sz="900" dirty="0"/>
                    </a:p>
                  </a:txBody>
                  <a:tcPr/>
                </a:tc>
                <a:extLst>
                  <a:ext uri="{0D108BD9-81ED-4DB2-BD59-A6C34878D82A}">
                    <a16:rowId xmlns:a16="http://schemas.microsoft.com/office/drawing/2014/main" val="2882674929"/>
                  </a:ext>
                </a:extLst>
              </a:tr>
              <a:tr h="14605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t>315</a:t>
                      </a:r>
                      <a:r>
                        <a:rPr lang="en-US" sz="1050" baseline="30000" dirty="0"/>
                        <a:t>o</a:t>
                      </a:r>
                      <a:r>
                        <a:rPr lang="en-US" sz="1050" dirty="0"/>
                        <a:t> </a:t>
                      </a:r>
                    </a:p>
                  </a:txBody>
                  <a:tcPr/>
                </a:tc>
                <a:tc>
                  <a:txBody>
                    <a:bodyPr/>
                    <a:lstStyle/>
                    <a:p>
                      <a:pPr algn="ctr"/>
                      <a:endParaRPr lang="en-US" sz="900"/>
                    </a:p>
                  </a:txBody>
                  <a:tcPr/>
                </a:tc>
                <a:tc>
                  <a:txBody>
                    <a:bodyPr/>
                    <a:lstStyle/>
                    <a:p>
                      <a:pPr algn="ctr"/>
                      <a:endParaRPr lang="en-US" sz="900" dirty="0"/>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endParaRPr lang="en-US" sz="900" dirty="0"/>
                    </a:p>
                  </a:txBody>
                  <a:tcPr/>
                </a:tc>
                <a:tc>
                  <a:txBody>
                    <a:bodyPr/>
                    <a:lstStyle/>
                    <a:p>
                      <a:pPr algn="ctr"/>
                      <a:endParaRPr lang="en-US" sz="900" dirty="0"/>
                    </a:p>
                  </a:txBody>
                  <a:tcPr/>
                </a:tc>
                <a:extLst>
                  <a:ext uri="{0D108BD9-81ED-4DB2-BD59-A6C34878D82A}">
                    <a16:rowId xmlns:a16="http://schemas.microsoft.com/office/drawing/2014/main" val="3478574668"/>
                  </a:ext>
                </a:extLst>
              </a:tr>
              <a:tr h="14605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a:t>180</a:t>
                      </a:r>
                      <a:r>
                        <a:rPr lang="en-US" sz="1050" baseline="30000" dirty="0"/>
                        <a:t>o</a:t>
                      </a:r>
                      <a:endParaRPr lang="en-US" sz="1050" dirty="0"/>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endParaRPr lang="en-US" sz="900" dirty="0"/>
                    </a:p>
                  </a:txBody>
                  <a:tcPr/>
                </a:tc>
                <a:tc>
                  <a:txBody>
                    <a:bodyPr/>
                    <a:lstStyle/>
                    <a:p>
                      <a:pPr algn="ctr"/>
                      <a:r>
                        <a:rPr lang="en-US" sz="900" dirty="0"/>
                        <a:t>X</a:t>
                      </a:r>
                    </a:p>
                  </a:txBody>
                  <a:tcPr/>
                </a:tc>
                <a:tc>
                  <a:txBody>
                    <a:bodyPr/>
                    <a:lstStyle/>
                    <a:p>
                      <a:pPr algn="ctr"/>
                      <a:r>
                        <a:rPr lang="en-US" sz="900" dirty="0"/>
                        <a:t>X</a:t>
                      </a:r>
                    </a:p>
                  </a:txBody>
                  <a:tcPr/>
                </a:tc>
                <a:tc>
                  <a:txBody>
                    <a:bodyPr/>
                    <a:lstStyle/>
                    <a:p>
                      <a:pPr algn="ctr"/>
                      <a:r>
                        <a:rPr lang="en-US" sz="900" dirty="0"/>
                        <a:t>X</a:t>
                      </a:r>
                    </a:p>
                  </a:txBody>
                  <a:tcPr/>
                </a:tc>
                <a:extLst>
                  <a:ext uri="{0D108BD9-81ED-4DB2-BD59-A6C34878D82A}">
                    <a16:rowId xmlns:a16="http://schemas.microsoft.com/office/drawing/2014/main" val="1030548824"/>
                  </a:ext>
                </a:extLst>
              </a:tr>
            </a:tbl>
          </a:graphicData>
        </a:graphic>
      </p:graphicFrame>
      <p:sp>
        <p:nvSpPr>
          <p:cNvPr id="6" name="Slide Number Placeholder 5">
            <a:extLst>
              <a:ext uri="{FF2B5EF4-FFF2-40B4-BE49-F238E27FC236}">
                <a16:creationId xmlns:a16="http://schemas.microsoft.com/office/drawing/2014/main" id="{A75E521D-E852-4C1F-8C36-9C945AF910D9}"/>
              </a:ext>
            </a:extLst>
          </p:cNvPr>
          <p:cNvSpPr>
            <a:spLocks noGrp="1"/>
          </p:cNvSpPr>
          <p:nvPr>
            <p:ph type="sldNum" sz="quarter" idx="12"/>
          </p:nvPr>
        </p:nvSpPr>
        <p:spPr/>
        <p:txBody>
          <a:bodyPr/>
          <a:lstStyle/>
          <a:p>
            <a:fld id="{57CB76AC-E5DF-427C-ABDC-2F4FBD8E4B69}" type="slidenum">
              <a:rPr lang="en-US" smtClean="0"/>
              <a:t>8</a:t>
            </a:fld>
            <a:endParaRPr lang="en-US"/>
          </a:p>
        </p:txBody>
      </p:sp>
      <p:grpSp>
        <p:nvGrpSpPr>
          <p:cNvPr id="12" name="Group 11">
            <a:extLst>
              <a:ext uri="{FF2B5EF4-FFF2-40B4-BE49-F238E27FC236}">
                <a16:creationId xmlns:a16="http://schemas.microsoft.com/office/drawing/2014/main" id="{7C6798BA-9A41-4B11-85CC-5666EACF3E89}"/>
              </a:ext>
            </a:extLst>
          </p:cNvPr>
          <p:cNvGrpSpPr/>
          <p:nvPr/>
        </p:nvGrpSpPr>
        <p:grpSpPr>
          <a:xfrm>
            <a:off x="762000" y="1765785"/>
            <a:ext cx="1240357" cy="631825"/>
            <a:chOff x="512763" y="1025525"/>
            <a:chExt cx="1240357" cy="631825"/>
          </a:xfrm>
        </p:grpSpPr>
        <p:sp>
          <p:nvSpPr>
            <p:cNvPr id="9" name="Rectangle 8">
              <a:extLst>
                <a:ext uri="{FF2B5EF4-FFF2-40B4-BE49-F238E27FC236}">
                  <a16:creationId xmlns:a16="http://schemas.microsoft.com/office/drawing/2014/main" id="{4044814C-B39E-4C70-A38A-241877F7D4D8}"/>
                </a:ext>
              </a:extLst>
            </p:cNvPr>
            <p:cNvSpPr/>
            <p:nvPr/>
          </p:nvSpPr>
          <p:spPr>
            <a:xfrm>
              <a:off x="1218999" y="1025525"/>
              <a:ext cx="534121" cy="369332"/>
            </a:xfrm>
            <a:prstGeom prst="rect">
              <a:avLst/>
            </a:prstGeom>
          </p:spPr>
          <p:txBody>
            <a:bodyPr wrap="none">
              <a:spAutoFit/>
            </a:bodyPr>
            <a:lstStyle/>
            <a:p>
              <a:r>
                <a:rPr lang="en-US" i="1" dirty="0" err="1">
                  <a:latin typeface="Symbol" panose="05050102010706020507" pitchFamily="18" charset="2"/>
                </a:rPr>
                <a:t>f</a:t>
              </a:r>
              <a:r>
                <a:rPr lang="en-US" baseline="-25000" dirty="0" err="1">
                  <a:latin typeface="Times New Roman" panose="02020603050405020304" pitchFamily="18" charset="0"/>
                  <a:cs typeface="Times New Roman" panose="02020603050405020304" pitchFamily="18" charset="0"/>
                </a:rPr>
                <a:t>ref</a:t>
              </a:r>
              <a:r>
                <a:rPr lang="en-US" dirty="0">
                  <a:latin typeface="Symbol" panose="05050102010706020507" pitchFamily="18" charset="2"/>
                </a:rPr>
                <a:t> </a:t>
              </a:r>
              <a:endParaRPr lang="en-US" dirty="0"/>
            </a:p>
          </p:txBody>
        </p:sp>
        <p:cxnSp>
          <p:nvCxnSpPr>
            <p:cNvPr id="11" name="Straight Connector 10">
              <a:extLst>
                <a:ext uri="{FF2B5EF4-FFF2-40B4-BE49-F238E27FC236}">
                  <a16:creationId xmlns:a16="http://schemas.microsoft.com/office/drawing/2014/main" id="{7CCDE7D3-0422-47CF-A84C-595D87BB24D6}"/>
                </a:ext>
              </a:extLst>
            </p:cNvPr>
            <p:cNvCxnSpPr>
              <a:cxnSpLocks/>
            </p:cNvCxnSpPr>
            <p:nvPr/>
          </p:nvCxnSpPr>
          <p:spPr>
            <a:xfrm>
              <a:off x="512763" y="1060412"/>
              <a:ext cx="1240357" cy="596938"/>
            </a:xfrm>
            <a:prstGeom prst="line">
              <a:avLst/>
            </a:prstGeom>
            <a:ln w="19050">
              <a:solidFill>
                <a:srgbClr val="C00000"/>
              </a:solidFill>
              <a:tailEnd type="none"/>
            </a:ln>
          </p:spPr>
          <p:style>
            <a:lnRef idx="1">
              <a:schemeClr val="accent1"/>
            </a:lnRef>
            <a:fillRef idx="0">
              <a:schemeClr val="accent1"/>
            </a:fillRef>
            <a:effectRef idx="0">
              <a:schemeClr val="accent1"/>
            </a:effectRef>
            <a:fontRef idx="minor">
              <a:schemeClr val="tx1"/>
            </a:fontRef>
          </p:style>
        </p:cxnSp>
      </p:grpSp>
      <p:sp>
        <p:nvSpPr>
          <p:cNvPr id="15" name="Content Placeholder 2">
            <a:extLst>
              <a:ext uri="{FF2B5EF4-FFF2-40B4-BE49-F238E27FC236}">
                <a16:creationId xmlns:a16="http://schemas.microsoft.com/office/drawing/2014/main" id="{98D1437F-8B1A-445D-8167-7F5550420870}"/>
              </a:ext>
            </a:extLst>
          </p:cNvPr>
          <p:cNvSpPr txBox="1">
            <a:spLocks/>
          </p:cNvSpPr>
          <p:nvPr/>
        </p:nvSpPr>
        <p:spPr>
          <a:xfrm>
            <a:off x="360000" y="663476"/>
            <a:ext cx="8280000" cy="1137196"/>
          </a:xfrm>
          <a:prstGeom prst="rect">
            <a:avLst/>
          </a:prstGeom>
        </p:spPr>
        <p:txBody>
          <a:bodyPr vert="horz" lIns="0" tIns="0" rIns="0" bIns="0" rtlCol="0">
            <a:noAutofit/>
          </a:bodyPr>
          <a:lstStyle>
            <a:lvl1pPr marL="180000" indent="-180000" algn="l" defTabSz="914400" rtl="0" eaLnBrk="1" latinLnBrk="0" hangingPunct="1">
              <a:lnSpc>
                <a:spcPct val="112000"/>
              </a:lnSpc>
              <a:spcBef>
                <a:spcPts val="0"/>
              </a:spcBef>
              <a:buSzPct val="105000"/>
              <a:buFont typeface="Arial Black" pitchFamily="34" charset="0"/>
              <a:buChar char="ı"/>
              <a:defRPr sz="1500" b="0" kern="1200">
                <a:solidFill>
                  <a:schemeClr val="tx1"/>
                </a:solidFill>
                <a:latin typeface="+mn-lt"/>
                <a:ea typeface="+mn-ea"/>
                <a:cs typeface="+mn-cs"/>
              </a:defRPr>
            </a:lvl1pPr>
            <a:lvl2pPr marL="36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2pPr>
            <a:lvl3pPr marL="54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3pPr>
            <a:lvl4pPr marL="72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4pPr>
            <a:lvl5pPr marL="90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5pPr>
            <a:lvl6pPr marL="108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6pPr>
            <a:lvl7pPr marL="126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7pPr>
            <a:lvl8pPr marL="144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8pPr>
            <a:lvl9pPr marL="1620000" indent="-180000" algn="l" defTabSz="914400" rtl="0" eaLnBrk="1" latinLnBrk="0" hangingPunct="1">
              <a:lnSpc>
                <a:spcPct val="112000"/>
              </a:lnSpc>
              <a:spcBef>
                <a:spcPts val="0"/>
              </a:spcBef>
              <a:buSzPct val="75000"/>
              <a:buFont typeface="Wingdings" pitchFamily="2" charset="2"/>
              <a:buChar char="§"/>
              <a:defRPr sz="1500" kern="1200">
                <a:solidFill>
                  <a:schemeClr val="tx1"/>
                </a:solidFill>
                <a:latin typeface="+mn-lt"/>
                <a:ea typeface="+mn-ea"/>
                <a:cs typeface="+mn-cs"/>
              </a:defRPr>
            </a:lvl9pPr>
          </a:lstStyle>
          <a:p>
            <a:r>
              <a:rPr lang="en-US" dirty="0"/>
              <a:t>To keep the number of test points limited and still be able to capture the worst case scenario, the following table recommends reduction of the number of test point</a:t>
            </a:r>
            <a:endParaRPr lang="en-GB" dirty="0"/>
          </a:p>
          <a:p>
            <a:r>
              <a:rPr lang="en-GB" sz="1400" b="1" dirty="0"/>
              <a:t>Proposal 4: Use the 29 orientations mentioned in Table 1 for the antenna positions as in Proposal 3</a:t>
            </a:r>
            <a:r>
              <a:rPr lang="en-GB" b="1" dirty="0"/>
              <a:t>.</a:t>
            </a:r>
            <a:endParaRPr lang="en-US" b="1" dirty="0"/>
          </a:p>
        </p:txBody>
      </p:sp>
      <p:sp>
        <p:nvSpPr>
          <p:cNvPr id="10" name="Rectangle 9">
            <a:extLst>
              <a:ext uri="{FF2B5EF4-FFF2-40B4-BE49-F238E27FC236}">
                <a16:creationId xmlns:a16="http://schemas.microsoft.com/office/drawing/2014/main" id="{B44B29A6-589B-4959-81AF-1F2689070160}"/>
              </a:ext>
            </a:extLst>
          </p:cNvPr>
          <p:cNvSpPr/>
          <p:nvPr/>
        </p:nvSpPr>
        <p:spPr>
          <a:xfrm>
            <a:off x="3733800" y="4453702"/>
            <a:ext cx="836576" cy="307777"/>
          </a:xfrm>
          <a:prstGeom prst="rect">
            <a:avLst/>
          </a:prstGeom>
        </p:spPr>
        <p:txBody>
          <a:bodyPr wrap="none">
            <a:spAutoFit/>
          </a:bodyPr>
          <a:lstStyle/>
          <a:p>
            <a:r>
              <a:rPr lang="en-GB" sz="1400" b="1" dirty="0"/>
              <a:t>Table 1 </a:t>
            </a:r>
            <a:endParaRPr lang="en-US" sz="1400" dirty="0"/>
          </a:p>
        </p:txBody>
      </p:sp>
      <p:sp>
        <p:nvSpPr>
          <p:cNvPr id="16" name="Date Placeholder 3">
            <a:extLst>
              <a:ext uri="{FF2B5EF4-FFF2-40B4-BE49-F238E27FC236}">
                <a16:creationId xmlns:a16="http://schemas.microsoft.com/office/drawing/2014/main" id="{A06AA6C5-99C7-4654-98A7-BFFD5CD46DAA}"/>
              </a:ext>
            </a:extLst>
          </p:cNvPr>
          <p:cNvSpPr>
            <a:spLocks noGrp="1"/>
          </p:cNvSpPr>
          <p:nvPr>
            <p:ph type="dt" sz="half" idx="10"/>
          </p:nvPr>
        </p:nvSpPr>
        <p:spPr>
          <a:xfrm>
            <a:off x="2592000" y="4787900"/>
            <a:ext cx="989400" cy="138700"/>
          </a:xfrm>
        </p:spPr>
        <p:txBody>
          <a:bodyPr/>
          <a:lstStyle/>
          <a:p>
            <a:r>
              <a:rPr lang="en-US" dirty="0"/>
              <a:t>February 2018</a:t>
            </a:r>
          </a:p>
        </p:txBody>
      </p:sp>
      <p:sp>
        <p:nvSpPr>
          <p:cNvPr id="13" name="Footer Placeholder 4">
            <a:extLst>
              <a:ext uri="{FF2B5EF4-FFF2-40B4-BE49-F238E27FC236}">
                <a16:creationId xmlns:a16="http://schemas.microsoft.com/office/drawing/2014/main" id="{B4BF9041-5A71-47C3-8BE3-62F955B287A4}"/>
              </a:ext>
            </a:extLst>
          </p:cNvPr>
          <p:cNvSpPr>
            <a:spLocks noGrp="1"/>
          </p:cNvSpPr>
          <p:nvPr>
            <p:ph type="ftr" sz="quarter" idx="11"/>
          </p:nvPr>
        </p:nvSpPr>
        <p:spPr>
          <a:xfrm>
            <a:off x="3420000" y="4791600"/>
            <a:ext cx="2880000" cy="135000"/>
          </a:xfrm>
        </p:spPr>
        <p:txBody>
          <a:bodyPr/>
          <a:lstStyle/>
          <a:p>
            <a:r>
              <a:rPr lang="es-ES_tradnl" dirty="0"/>
              <a:t>R4-1802988</a:t>
            </a:r>
            <a:endParaRPr lang="en-US" dirty="0"/>
          </a:p>
        </p:txBody>
      </p:sp>
    </p:spTree>
    <p:extLst>
      <p:ext uri="{BB962C8B-B14F-4D97-AF65-F5344CB8AC3E}">
        <p14:creationId xmlns:p14="http://schemas.microsoft.com/office/powerpoint/2010/main" val="16395116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 Antenna Polarization</a:t>
            </a:r>
          </a:p>
        </p:txBody>
      </p:sp>
      <p:sp>
        <p:nvSpPr>
          <p:cNvPr id="3" name="Content Placeholder 2"/>
          <p:cNvSpPr>
            <a:spLocks noGrp="1"/>
          </p:cNvSpPr>
          <p:nvPr>
            <p:ph idx="1"/>
          </p:nvPr>
        </p:nvSpPr>
        <p:spPr>
          <a:xfrm>
            <a:off x="360000" y="1026000"/>
            <a:ext cx="4821600" cy="3483000"/>
          </a:xfrm>
        </p:spPr>
        <p:txBody>
          <a:bodyPr>
            <a:normAutofit/>
          </a:bodyPr>
          <a:lstStyle/>
          <a:p>
            <a:r>
              <a:rPr lang="en-US" dirty="0"/>
              <a:t>As agreed in </a:t>
            </a:r>
            <a:r>
              <a:rPr lang="en-US" dirty="0">
                <a:solidFill>
                  <a:srgbClr val="000000"/>
                </a:solidFill>
              </a:rPr>
              <a:t>R4-1711958, QZ procedure is to be done separately for both the polarizations.</a:t>
            </a:r>
          </a:p>
          <a:p>
            <a:endParaRPr lang="en-US" dirty="0"/>
          </a:p>
          <a:p>
            <a:r>
              <a:rPr lang="en-US" b="1" dirty="0"/>
              <a:t>Proposal 5: Characterize the QZ quality for </a:t>
            </a:r>
            <a:r>
              <a:rPr lang="en-US" b="1" dirty="0">
                <a:latin typeface="Symbol" panose="05050102010706020507" pitchFamily="18" charset="2"/>
              </a:rPr>
              <a:t>q</a:t>
            </a:r>
            <a:r>
              <a:rPr lang="en-US" b="1" dirty="0"/>
              <a:t> and </a:t>
            </a:r>
            <a:r>
              <a:rPr lang="en-US" b="1" dirty="0">
                <a:latin typeface="Symbol" panose="05050102010706020507" pitchFamily="18" charset="2"/>
              </a:rPr>
              <a:t>f-</a:t>
            </a:r>
            <a:r>
              <a:rPr lang="en-US" b="1" dirty="0"/>
              <a:t>polarized field components individually</a:t>
            </a:r>
          </a:p>
        </p:txBody>
      </p:sp>
      <p:sp>
        <p:nvSpPr>
          <p:cNvPr id="6" name="Slide Number Placeholder 5"/>
          <p:cNvSpPr>
            <a:spLocks noGrp="1"/>
          </p:cNvSpPr>
          <p:nvPr>
            <p:ph type="sldNum" sz="quarter" idx="12"/>
          </p:nvPr>
        </p:nvSpPr>
        <p:spPr/>
        <p:txBody>
          <a:bodyPr/>
          <a:lstStyle/>
          <a:p>
            <a:fld id="{57CB76AC-E5DF-427C-ABDC-2F4FBD8E4B69}" type="slidenum">
              <a:rPr lang="en-US" smtClean="0"/>
              <a:t>9</a:t>
            </a:fld>
            <a:endParaRPr lang="en-US"/>
          </a:p>
        </p:txBody>
      </p:sp>
      <p:cxnSp>
        <p:nvCxnSpPr>
          <p:cNvPr id="10" name="Straight Arrow Connector 9"/>
          <p:cNvCxnSpPr/>
          <p:nvPr/>
        </p:nvCxnSpPr>
        <p:spPr>
          <a:xfrm>
            <a:off x="7743511" y="470024"/>
            <a:ext cx="0" cy="45720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rot="16200000">
            <a:off x="8669612" y="419736"/>
            <a:ext cx="0" cy="45720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7725897" y="561395"/>
            <a:ext cx="537327" cy="276999"/>
          </a:xfrm>
          <a:prstGeom prst="rect">
            <a:avLst/>
          </a:prstGeom>
          <a:noFill/>
        </p:spPr>
        <p:txBody>
          <a:bodyPr wrap="none" rtlCol="0">
            <a:spAutoFit/>
          </a:bodyPr>
          <a:lstStyle/>
          <a:p>
            <a:r>
              <a:rPr lang="en-US" sz="1200" dirty="0">
                <a:latin typeface="Symbol" panose="05050102010706020507" pitchFamily="18" charset="2"/>
              </a:rPr>
              <a:t>q</a:t>
            </a:r>
            <a:r>
              <a:rPr lang="en-US" sz="1200" dirty="0"/>
              <a:t>-Pol</a:t>
            </a:r>
          </a:p>
        </p:txBody>
      </p:sp>
      <p:sp>
        <p:nvSpPr>
          <p:cNvPr id="20" name="TextBox 19"/>
          <p:cNvSpPr txBox="1"/>
          <p:nvPr/>
        </p:nvSpPr>
        <p:spPr>
          <a:xfrm>
            <a:off x="8367235" y="349426"/>
            <a:ext cx="537327" cy="276999"/>
          </a:xfrm>
          <a:prstGeom prst="rect">
            <a:avLst/>
          </a:prstGeom>
          <a:noFill/>
        </p:spPr>
        <p:txBody>
          <a:bodyPr wrap="none" rtlCol="0">
            <a:spAutoFit/>
          </a:bodyPr>
          <a:lstStyle/>
          <a:p>
            <a:r>
              <a:rPr lang="en-US" sz="1200" dirty="0">
                <a:latin typeface="Symbol" panose="05050102010706020507" pitchFamily="18" charset="2"/>
              </a:rPr>
              <a:t>f</a:t>
            </a:r>
            <a:r>
              <a:rPr lang="en-US" sz="1200" dirty="0"/>
              <a:t>-Pol</a:t>
            </a:r>
          </a:p>
        </p:txBody>
      </p:sp>
      <p:cxnSp>
        <p:nvCxnSpPr>
          <p:cNvPr id="24" name="Straight Arrow Connector 23"/>
          <p:cNvCxnSpPr/>
          <p:nvPr/>
        </p:nvCxnSpPr>
        <p:spPr>
          <a:xfrm>
            <a:off x="8134254" y="2257038"/>
            <a:ext cx="0" cy="45720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rot="16200000">
            <a:off x="8134254" y="2230242"/>
            <a:ext cx="0" cy="45720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8101028" y="2600754"/>
            <a:ext cx="537327" cy="276999"/>
          </a:xfrm>
          <a:prstGeom prst="rect">
            <a:avLst/>
          </a:prstGeom>
          <a:noFill/>
        </p:spPr>
        <p:txBody>
          <a:bodyPr wrap="none" rtlCol="0">
            <a:spAutoFit/>
          </a:bodyPr>
          <a:lstStyle/>
          <a:p>
            <a:r>
              <a:rPr lang="en-US" sz="1200" dirty="0">
                <a:latin typeface="Symbol" panose="05050102010706020507" pitchFamily="18" charset="2"/>
              </a:rPr>
              <a:t>q</a:t>
            </a:r>
            <a:r>
              <a:rPr lang="en-US" sz="1200" dirty="0"/>
              <a:t>-Pol</a:t>
            </a:r>
          </a:p>
        </p:txBody>
      </p:sp>
      <p:sp>
        <p:nvSpPr>
          <p:cNvPr id="27" name="TextBox 26"/>
          <p:cNvSpPr txBox="1"/>
          <p:nvPr/>
        </p:nvSpPr>
        <p:spPr>
          <a:xfrm>
            <a:off x="8312189" y="2301241"/>
            <a:ext cx="537327" cy="276999"/>
          </a:xfrm>
          <a:prstGeom prst="rect">
            <a:avLst/>
          </a:prstGeom>
          <a:noFill/>
        </p:spPr>
        <p:txBody>
          <a:bodyPr wrap="none" rtlCol="0">
            <a:spAutoFit/>
          </a:bodyPr>
          <a:lstStyle/>
          <a:p>
            <a:r>
              <a:rPr lang="en-US" sz="1200" dirty="0">
                <a:latin typeface="Symbol" panose="05050102010706020507" pitchFamily="18" charset="2"/>
              </a:rPr>
              <a:t>f</a:t>
            </a:r>
            <a:r>
              <a:rPr lang="en-US" sz="1200" dirty="0"/>
              <a:t>-Pol</a:t>
            </a:r>
          </a:p>
        </p:txBody>
      </p:sp>
      <p:sp>
        <p:nvSpPr>
          <p:cNvPr id="28" name="TextBox 27"/>
          <p:cNvSpPr txBox="1"/>
          <p:nvPr/>
        </p:nvSpPr>
        <p:spPr>
          <a:xfrm>
            <a:off x="5200824" y="945024"/>
            <a:ext cx="1422849" cy="507831"/>
          </a:xfrm>
          <a:prstGeom prst="rect">
            <a:avLst/>
          </a:prstGeom>
          <a:noFill/>
        </p:spPr>
        <p:txBody>
          <a:bodyPr wrap="square" rtlCol="0">
            <a:spAutoFit/>
          </a:bodyPr>
          <a:lstStyle/>
          <a:p>
            <a:r>
              <a:rPr lang="en-US" sz="900" dirty="0"/>
              <a:t>Requires two separate antenna orientations </a:t>
            </a:r>
            <a:br>
              <a:rPr lang="en-US" sz="900" dirty="0"/>
            </a:br>
            <a:r>
              <a:rPr lang="en-US" sz="900" dirty="0">
                <a:sym typeface="Wingdings" panose="05000000000000000000" pitchFamily="2" charset="2"/>
              </a:rPr>
              <a:t> Double the test time!</a:t>
            </a:r>
            <a:endParaRPr lang="en-US" sz="900" dirty="0"/>
          </a:p>
        </p:txBody>
      </p:sp>
      <p:sp>
        <p:nvSpPr>
          <p:cNvPr id="29" name="TextBox 28"/>
          <p:cNvSpPr txBox="1"/>
          <p:nvPr/>
        </p:nvSpPr>
        <p:spPr>
          <a:xfrm>
            <a:off x="5127774" y="2728831"/>
            <a:ext cx="1175637" cy="369332"/>
          </a:xfrm>
          <a:prstGeom prst="rect">
            <a:avLst/>
          </a:prstGeom>
          <a:noFill/>
        </p:spPr>
        <p:txBody>
          <a:bodyPr wrap="square" rtlCol="0">
            <a:spAutoFit/>
          </a:bodyPr>
          <a:lstStyle/>
          <a:p>
            <a:r>
              <a:rPr lang="en-US" sz="900" dirty="0"/>
              <a:t>Requires a single antenna orientation</a:t>
            </a:r>
          </a:p>
        </p:txBody>
      </p:sp>
      <p:cxnSp>
        <p:nvCxnSpPr>
          <p:cNvPr id="31" name="Straight Arrow Connector 30"/>
          <p:cNvCxnSpPr/>
          <p:nvPr/>
        </p:nvCxnSpPr>
        <p:spPr>
          <a:xfrm>
            <a:off x="7369022" y="1781125"/>
            <a:ext cx="0" cy="45720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rot="16200000">
            <a:off x="7369022" y="1754329"/>
            <a:ext cx="0" cy="45720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7335796" y="2124841"/>
            <a:ext cx="537327" cy="276999"/>
          </a:xfrm>
          <a:prstGeom prst="rect">
            <a:avLst/>
          </a:prstGeom>
          <a:noFill/>
        </p:spPr>
        <p:txBody>
          <a:bodyPr wrap="none" rtlCol="0">
            <a:spAutoFit/>
          </a:bodyPr>
          <a:lstStyle/>
          <a:p>
            <a:r>
              <a:rPr lang="en-US" sz="1200" dirty="0">
                <a:latin typeface="Symbol" panose="05050102010706020507" pitchFamily="18" charset="2"/>
              </a:rPr>
              <a:t>q</a:t>
            </a:r>
            <a:r>
              <a:rPr lang="en-US" sz="1200" dirty="0"/>
              <a:t>-Pol</a:t>
            </a:r>
          </a:p>
        </p:txBody>
      </p:sp>
      <p:sp>
        <p:nvSpPr>
          <p:cNvPr id="34" name="TextBox 33"/>
          <p:cNvSpPr txBox="1"/>
          <p:nvPr/>
        </p:nvSpPr>
        <p:spPr>
          <a:xfrm>
            <a:off x="7546957" y="1825328"/>
            <a:ext cx="537327" cy="276999"/>
          </a:xfrm>
          <a:prstGeom prst="rect">
            <a:avLst/>
          </a:prstGeom>
          <a:noFill/>
        </p:spPr>
        <p:txBody>
          <a:bodyPr wrap="none" rtlCol="0">
            <a:spAutoFit/>
          </a:bodyPr>
          <a:lstStyle/>
          <a:p>
            <a:r>
              <a:rPr lang="en-US" sz="1200" dirty="0">
                <a:latin typeface="Symbol" panose="05050102010706020507" pitchFamily="18" charset="2"/>
              </a:rPr>
              <a:t>f</a:t>
            </a:r>
            <a:r>
              <a:rPr lang="en-US" sz="1200" dirty="0"/>
              <a:t>-Pol</a:t>
            </a:r>
          </a:p>
        </p:txBody>
      </p:sp>
      <p:sp>
        <p:nvSpPr>
          <p:cNvPr id="22" name="Can 21"/>
          <p:cNvSpPr/>
          <p:nvPr/>
        </p:nvSpPr>
        <p:spPr>
          <a:xfrm rot="13202680">
            <a:off x="7035193" y="2899394"/>
            <a:ext cx="533400" cy="916398"/>
          </a:xfrm>
          <a:prstGeom prst="can">
            <a:avLst>
              <a:gd name="adj" fmla="val 41217"/>
            </a:avLst>
          </a:prstGeom>
          <a:solidFill>
            <a:schemeClr val="bg1">
              <a:lumMod val="65000"/>
            </a:schemeClr>
          </a:solidFill>
          <a:ln>
            <a:noFill/>
          </a:ln>
          <a:scene3d>
            <a:camera prst="orthographicFront">
              <a:rot lat="21216220" lon="20423199" rev="21419292"/>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a:p>
        </p:txBody>
      </p:sp>
      <p:sp>
        <p:nvSpPr>
          <p:cNvPr id="38" name="Circular Arrow 37"/>
          <p:cNvSpPr/>
          <p:nvPr/>
        </p:nvSpPr>
        <p:spPr>
          <a:xfrm rot="8698368">
            <a:off x="7610779" y="2675902"/>
            <a:ext cx="304800" cy="436488"/>
          </a:xfrm>
          <a:prstGeom prst="circularArrow">
            <a:avLst>
              <a:gd name="adj1" fmla="val 12500"/>
              <a:gd name="adj2" fmla="val 1142319"/>
              <a:gd name="adj3" fmla="val 20457681"/>
              <a:gd name="adj4" fmla="val 1258113"/>
              <a:gd name="adj5" fmla="val 12500"/>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a:solidFill>
                <a:schemeClr val="tx1"/>
              </a:solidFill>
            </a:endParaRPr>
          </a:p>
        </p:txBody>
      </p:sp>
      <p:sp>
        <p:nvSpPr>
          <p:cNvPr id="39" name="Right Arrow 38"/>
          <p:cNvSpPr/>
          <p:nvPr/>
        </p:nvSpPr>
        <p:spPr>
          <a:xfrm rot="5400000">
            <a:off x="7245361" y="909112"/>
            <a:ext cx="358490" cy="86646"/>
          </a:xfrm>
          <a:prstGeom prst="rightArrow">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a:p>
        </p:txBody>
      </p:sp>
      <p:sp>
        <p:nvSpPr>
          <p:cNvPr id="49" name="Right Arrow 48"/>
          <p:cNvSpPr/>
          <p:nvPr/>
        </p:nvSpPr>
        <p:spPr>
          <a:xfrm>
            <a:off x="8299124" y="894760"/>
            <a:ext cx="358490" cy="86646"/>
          </a:xfrm>
          <a:prstGeom prst="rightArrow">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a:p>
        </p:txBody>
      </p:sp>
      <p:sp>
        <p:nvSpPr>
          <p:cNvPr id="50" name="Right Arrow 49"/>
          <p:cNvSpPr/>
          <p:nvPr/>
        </p:nvSpPr>
        <p:spPr>
          <a:xfrm rot="2898599">
            <a:off x="6827049" y="2384211"/>
            <a:ext cx="358490" cy="86646"/>
          </a:xfrm>
          <a:prstGeom prst="rightArrow">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500" dirty="0" err="1"/>
          </a:p>
        </p:txBody>
      </p:sp>
      <p:sp>
        <p:nvSpPr>
          <p:cNvPr id="40" name="Left Brace 39"/>
          <p:cNvSpPr/>
          <p:nvPr/>
        </p:nvSpPr>
        <p:spPr>
          <a:xfrm>
            <a:off x="6206251" y="1883645"/>
            <a:ext cx="270749" cy="2059705"/>
          </a:xfrm>
          <a:prstGeom prst="leftBrace">
            <a:avLst>
              <a:gd name="adj1" fmla="val 40498"/>
              <a:gd name="adj2" fmla="val 50000"/>
            </a:avLst>
          </a:prstGeom>
          <a:noFill/>
          <a:ln w="1905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7" name="Picture 6"/>
          <p:cNvPicPr>
            <a:picLocks noChangeAspect="1"/>
          </p:cNvPicPr>
          <p:nvPr/>
        </p:nvPicPr>
        <p:blipFill>
          <a:blip r:embed="rId3"/>
          <a:stretch>
            <a:fillRect/>
          </a:stretch>
        </p:blipFill>
        <p:spPr>
          <a:xfrm>
            <a:off x="6355083" y="712893"/>
            <a:ext cx="2407917" cy="2468457"/>
          </a:xfrm>
          <a:prstGeom prst="rect">
            <a:avLst/>
          </a:prstGeom>
        </p:spPr>
      </p:pic>
      <p:sp>
        <p:nvSpPr>
          <p:cNvPr id="15" name="RS_Classification_Standard"/>
          <p:cNvSpPr txBox="1"/>
          <p:nvPr/>
        </p:nvSpPr>
        <p:spPr>
          <a:xfrm>
            <a:off x="8990047" y="4575021"/>
            <a:ext cx="153953" cy="212879"/>
          </a:xfrm>
          <a:prstGeom prst="rect">
            <a:avLst/>
          </a:prstGeom>
          <a:solidFill>
            <a:srgbClr val="FFFFFF">
              <a:alpha val="0"/>
            </a:srgbClr>
          </a:solidFill>
        </p:spPr>
        <p:txBody>
          <a:bodyPr vert="horz" wrap="none" lIns="76200" tIns="36830" rIns="76200" bIns="36830" rtlCol="0" anchor="ctr">
            <a:spAutoFit/>
          </a:bodyPr>
          <a:lstStyle/>
          <a:p>
            <a:endParaRPr lang="en-US" sz="900" b="1" kern="900" spc="100" dirty="0" err="1">
              <a:solidFill>
                <a:srgbClr val="000000"/>
              </a:solidFill>
            </a:endParaRPr>
          </a:p>
        </p:txBody>
      </p:sp>
      <p:sp>
        <p:nvSpPr>
          <p:cNvPr id="30" name="Date Placeholder 3">
            <a:extLst>
              <a:ext uri="{FF2B5EF4-FFF2-40B4-BE49-F238E27FC236}">
                <a16:creationId xmlns:a16="http://schemas.microsoft.com/office/drawing/2014/main" id="{848DBE66-80E4-4D32-BC28-3A9ADC255A26}"/>
              </a:ext>
            </a:extLst>
          </p:cNvPr>
          <p:cNvSpPr>
            <a:spLocks noGrp="1"/>
          </p:cNvSpPr>
          <p:nvPr>
            <p:ph type="dt" sz="half" idx="10"/>
          </p:nvPr>
        </p:nvSpPr>
        <p:spPr>
          <a:xfrm>
            <a:off x="2592000" y="4787900"/>
            <a:ext cx="989400" cy="138700"/>
          </a:xfrm>
        </p:spPr>
        <p:txBody>
          <a:bodyPr/>
          <a:lstStyle/>
          <a:p>
            <a:r>
              <a:rPr lang="en-US" dirty="0"/>
              <a:t>February 2018</a:t>
            </a:r>
          </a:p>
        </p:txBody>
      </p:sp>
      <p:sp>
        <p:nvSpPr>
          <p:cNvPr id="35" name="Footer Placeholder 4">
            <a:extLst>
              <a:ext uri="{FF2B5EF4-FFF2-40B4-BE49-F238E27FC236}">
                <a16:creationId xmlns:a16="http://schemas.microsoft.com/office/drawing/2014/main" id="{D5A7AC3D-0C01-4859-8834-2E4E1C6923FC}"/>
              </a:ext>
            </a:extLst>
          </p:cNvPr>
          <p:cNvSpPr>
            <a:spLocks noGrp="1"/>
          </p:cNvSpPr>
          <p:nvPr>
            <p:ph type="ftr" sz="quarter" idx="11"/>
          </p:nvPr>
        </p:nvSpPr>
        <p:spPr>
          <a:xfrm>
            <a:off x="3420000" y="4791600"/>
            <a:ext cx="2880000" cy="135000"/>
          </a:xfrm>
        </p:spPr>
        <p:txBody>
          <a:bodyPr/>
          <a:lstStyle/>
          <a:p>
            <a:r>
              <a:rPr lang="es-ES_tradnl" dirty="0"/>
              <a:t>R4-1802988</a:t>
            </a:r>
            <a:endParaRPr lang="en-US" dirty="0"/>
          </a:p>
        </p:txBody>
      </p:sp>
    </p:spTree>
    <p:custDataLst>
      <p:tags r:id="rId1"/>
    </p:custDataLst>
    <p:extLst>
      <p:ext uri="{BB962C8B-B14F-4D97-AF65-F5344CB8AC3E}">
        <p14:creationId xmlns:p14="http://schemas.microsoft.com/office/powerpoint/2010/main" val="18656675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10.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8.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9.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US 16 to 9 Rohde und Schwarz">
  <a:themeElements>
    <a:clrScheme name="Rohde &amp; Schwarz Colors">
      <a:dk1>
        <a:srgbClr val="000000"/>
      </a:dk1>
      <a:lt1>
        <a:srgbClr val="FFFFFF"/>
      </a:lt1>
      <a:dk2>
        <a:srgbClr val="165F9A"/>
      </a:dk2>
      <a:lt2>
        <a:srgbClr val="F6960F"/>
      </a:lt2>
      <a:accent1>
        <a:srgbClr val="009DEC"/>
      </a:accent1>
      <a:accent2>
        <a:srgbClr val="EF2433"/>
      </a:accent2>
      <a:accent3>
        <a:srgbClr val="009759"/>
      </a:accent3>
      <a:accent4>
        <a:srgbClr val="AEB5BB"/>
      </a:accent4>
      <a:accent5>
        <a:srgbClr val="0091B1"/>
      </a:accent5>
      <a:accent6>
        <a:srgbClr val="5A3275"/>
      </a:accent6>
      <a:hlink>
        <a:srgbClr val="009DEC"/>
      </a:hlink>
      <a:folHlink>
        <a:srgbClr val="933973"/>
      </a:folHlink>
    </a:clrScheme>
    <a:fontScheme name="Rohde &amp; Schwarz Font">
      <a:majorFont>
        <a:latin typeface="Arial Narrow"/>
        <a:ea typeface="Arial Unicode MS"/>
        <a:cs typeface="Arial Unicode MS"/>
      </a:majorFont>
      <a:minorFont>
        <a:latin typeface="Arial"/>
        <a:ea typeface="Arial Unicode MS"/>
        <a:cs typeface="Arial Unicode MS"/>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t"/>
      <a:lstStyle>
        <a:defPPr>
          <a:defRPr sz="15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8100">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1500" dirty="0" err="1" smtClean="0"/>
        </a:defPPr>
      </a:lstStyle>
    </a:txDef>
  </a:objectDefaults>
  <a:extraClrSchemeLst/>
  <a:extLst>
    <a:ext uri="{05A4C25C-085E-4340-85A3-A5531E510DB2}">
      <thm15:themeFamily xmlns:thm15="http://schemas.microsoft.com/office/thememl/2012/main" name="vorlage_powerpoint_standard_16zu9_00tr_en.potx" id="{07F336AA-0B7D-4A41-81C2-5244F3C59196}" vid="{C158B7B7-C5EC-4D05-9EFF-F89C44B248F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1217</TotalTime>
  <Words>1442</Words>
  <Application>Microsoft Office PowerPoint</Application>
  <PresentationFormat>On-screen Show (16:9)</PresentationFormat>
  <Paragraphs>178</Paragraphs>
  <Slides>13</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13</vt:i4>
      </vt:variant>
    </vt:vector>
  </HeadingPairs>
  <TitlesOfParts>
    <vt:vector size="23" baseType="lpstr">
      <vt:lpstr>Arial Unicode MS</vt:lpstr>
      <vt:lpstr>Malgun Gothic</vt:lpstr>
      <vt:lpstr>Arial</vt:lpstr>
      <vt:lpstr>Arial Black</vt:lpstr>
      <vt:lpstr>Arial Narrow</vt:lpstr>
      <vt:lpstr>Calibri</vt:lpstr>
      <vt:lpstr>Symbol</vt:lpstr>
      <vt:lpstr>Times New Roman</vt:lpstr>
      <vt:lpstr>Wingdings</vt:lpstr>
      <vt:lpstr>US 16 to 9 Rohde und Schwarz</vt:lpstr>
      <vt:lpstr>3GPP TSG-RAN4 Meeting RAN4#86  Tdoc: R4-1802988 Athens, Greece, 26 February – 2 March 2018</vt:lpstr>
      <vt:lpstr>Objective of this Contribution</vt:lpstr>
      <vt:lpstr>CTIA Ripple Test Procedure for combined axis system</vt:lpstr>
      <vt:lpstr>Use of Directional Antennas</vt:lpstr>
      <vt:lpstr>MU for TRP/TIS based Efficiency Measurements</vt:lpstr>
      <vt:lpstr>QZ Quality for combined axis positioner</vt:lpstr>
      <vt:lpstr>Positions</vt:lpstr>
      <vt:lpstr>Test point reduction</vt:lpstr>
      <vt:lpstr>Reference Antenna Polarization</vt:lpstr>
      <vt:lpstr>Calculation of Combined MU for TRP/TRS</vt:lpstr>
      <vt:lpstr>Calculation of Combined MU for EIRP/EIS</vt:lpstr>
      <vt:lpstr>Proposals</vt:lpstr>
      <vt:lpstr>References</vt:lpstr>
    </vt:vector>
  </TitlesOfParts>
  <Manager>Volker Bach/GF-MC-C</Manager>
  <Company>Rohde &amp; Schwarz America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Quality of the Quiet Zone Characterization for mm-Wave with Directional Antennas</dc:title>
  <dc:subject>Process landscape</dc:subject>
  <dc:creator>Keysight</dc:creator>
  <cp:keywords>2016-06-01</cp:keywords>
  <cp:lastModifiedBy>RAMACHANDRAN,PRASADH (K-Finland,ex1)</cp:lastModifiedBy>
  <cp:revision>175</cp:revision>
  <dcterms:created xsi:type="dcterms:W3CDTF">2017-09-06T04:29:38Z</dcterms:created>
  <dcterms:modified xsi:type="dcterms:W3CDTF">2018-02-19T22:39:06Z</dcterms:modified>
  <cp:category>3575.4794.02</cp:category>
  <cp:contentStatus>02.01</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S_TemplateCategory">
    <vt:lpwstr>EN(uk.png)/Global(global.png)</vt:lpwstr>
  </property>
  <property fmtid="{D5CDD505-2E9C-101B-9397-08002B2CF9AE}" pid="3" name="RS_TemplateID">
    <vt:lpwstr>3575.4794.02</vt:lpwstr>
  </property>
  <property fmtid="{D5CDD505-2E9C-101B-9397-08002B2CF9AE}" pid="4" name="RS_Version">
    <vt:lpwstr>02.01</vt:lpwstr>
  </property>
  <property fmtid="{D5CDD505-2E9C-101B-9397-08002B2CF9AE}" pid="5" name="RS_TemplateName">
    <vt:lpwstr>R&amp;&amp;S standard template 16 to 9 (PAD-T-R)</vt:lpwstr>
  </property>
  <property fmtid="{D5CDD505-2E9C-101B-9397-08002B2CF9AE}" pid="6" name="RS_TemplateImage">
    <vt:lpwstr>global.png</vt:lpwstr>
  </property>
  <property fmtid="{D5CDD505-2E9C-101B-9397-08002B2CF9AE}" pid="7" name="RS_Classification">
    <vt:lpwstr>UNRESTRICTED</vt:lpwstr>
  </property>
  <property fmtid="{D5CDD505-2E9C-101B-9397-08002B2CF9AE}" pid="8" name="RS_ClassificationID">
    <vt:i4>0</vt:i4>
  </property>
</Properties>
</file>