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83" r:id="rId4"/>
    <p:sldId id="28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WF on network-based CRS interference mitigation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  <a:r>
              <a:rPr lang="en-US" sz="2800"/>
              <a:t>, …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#86	                                                                                                                        R4-1802850</a:t>
            </a:r>
            <a:endParaRPr lang="en-US" b="1" dirty="0">
              <a:solidFill>
                <a:srgbClr val="FF0000"/>
              </a:solidFill>
            </a:endParaRPr>
          </a:p>
          <a:p>
            <a:pPr hangingPunct="0"/>
            <a:r>
              <a:rPr lang="en-GB" b="1" dirty="0"/>
              <a:t>Athens, Greece, 26</a:t>
            </a:r>
            <a:r>
              <a:rPr lang="en-GB" b="1" baseline="30000" dirty="0"/>
              <a:t>th</a:t>
            </a:r>
            <a:r>
              <a:rPr lang="en-GB" b="1" dirty="0"/>
              <a:t> Feb – 2</a:t>
            </a:r>
            <a:r>
              <a:rPr lang="en-GB" b="1" baseline="30000" dirty="0"/>
              <a:t>nd</a:t>
            </a:r>
            <a:r>
              <a:rPr lang="en-GB" b="1" dirty="0"/>
              <a:t> March, 2018</a:t>
            </a:r>
          </a:p>
          <a:p>
            <a:pPr hangingPunct="0"/>
            <a:r>
              <a:rPr lang="en-GB" b="1" dirty="0"/>
              <a:t>Agenda Item: 6.28.2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437D5-0D8E-4A9F-9C7D-417E89D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357236-09A9-447B-922F-0FFF8930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AllowedMeasBandwidth can be used to prevent UEs measuring over a large BW in intra-frequency and inter-frequency neighbor cells</a:t>
            </a:r>
          </a:p>
          <a:p>
            <a:pPr lvl="1"/>
            <a:r>
              <a:rPr lang="sv-SE" dirty="0"/>
              <a:t>Earlier agreed (R4-1709102):</a:t>
            </a:r>
          </a:p>
          <a:p>
            <a:pPr lvl="2"/>
            <a:r>
              <a:rPr lang="sv-SE" dirty="0"/>
              <a:t>If the UE is configured with </a:t>
            </a:r>
            <a:r>
              <a:rPr lang="sv-SE" i="1" dirty="0"/>
              <a:t>widebandRSRQ-Meas</a:t>
            </a:r>
            <a:r>
              <a:rPr lang="sv-SE" dirty="0"/>
              <a:t> to measure WB-RSRQ then the UE shall assume that CRS are available in the measured cell over the </a:t>
            </a:r>
            <a:r>
              <a:rPr lang="sv-SE" i="1" dirty="0"/>
              <a:t>AllowedMeasBandwidth</a:t>
            </a:r>
            <a:r>
              <a:rPr lang="sv-SE" dirty="0"/>
              <a:t> (e.g., 50 RBs or larger)</a:t>
            </a:r>
            <a:r>
              <a:rPr lang="sv-SE" i="1" dirty="0"/>
              <a:t>,</a:t>
            </a:r>
          </a:p>
          <a:p>
            <a:pPr lvl="2"/>
            <a:r>
              <a:rPr lang="sv-SE" dirty="0"/>
              <a:t>Otherwise CRS may be transmitted over 6 RBs in neighbor cells (</a:t>
            </a:r>
            <a:r>
              <a:rPr lang="sv-SE" i="1" dirty="0"/>
              <a:t>AllowedMeasBandwidth</a:t>
            </a:r>
            <a:r>
              <a:rPr lang="sv-SE" dirty="0"/>
              <a:t> is 6 RBs)</a:t>
            </a:r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79973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Signalling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917154"/>
            <a:ext cx="11955439" cy="4700826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SI and RRC signaling is used by the network to make the UE aware of whether  network-based CRS interference mitigation is enabled or not</a:t>
            </a:r>
          </a:p>
          <a:p>
            <a:pPr lvl="1"/>
            <a:r>
              <a:rPr lang="en-US" dirty="0"/>
              <a:t>The following information is needed for UE in RRC_CONNECTED and RRC_IDLE and is provided in SIB:</a:t>
            </a:r>
          </a:p>
          <a:p>
            <a:pPr lvl="2"/>
            <a:r>
              <a:rPr lang="en-US" dirty="0"/>
              <a:t>Network-based CRS interference mitigation is enabled or disabled in the current cell, i.e., the cell transmitting the SIB</a:t>
            </a:r>
          </a:p>
          <a:p>
            <a:pPr lvl="2"/>
            <a:r>
              <a:rPr lang="en-US" dirty="0"/>
              <a:t>For UE connecting to the network, this information should be possible to provide to the UE as early as possible</a:t>
            </a:r>
          </a:p>
          <a:p>
            <a:pPr lvl="1"/>
            <a:r>
              <a:rPr lang="en-US" dirty="0"/>
              <a:t>The dedicated RRC signaling (e.g., </a:t>
            </a:r>
            <a:r>
              <a:rPr lang="en-US" dirty="0" err="1"/>
              <a:t>neighCellsCRS</a:t>
            </a:r>
            <a:r>
              <a:rPr lang="en-US" dirty="0"/>
              <a:t>-Info and </a:t>
            </a:r>
            <a:r>
              <a:rPr lang="en-US" dirty="0" err="1"/>
              <a:t>neighCellsCRS-InfoSCell</a:t>
            </a:r>
            <a:r>
              <a:rPr lang="en-US" dirty="0"/>
              <a:t> in TS 36.331) is enhanced to include an indication whether the network-based CRS interference mitigation is enabled or not in the serving cell(s), including </a:t>
            </a:r>
            <a:r>
              <a:rPr lang="en-US" dirty="0" err="1"/>
              <a:t>PSCell</a:t>
            </a:r>
            <a:r>
              <a:rPr lang="en-US" dirty="0"/>
              <a:t> and </a:t>
            </a:r>
            <a:r>
              <a:rPr lang="en-US" dirty="0" err="1"/>
              <a:t>SCells</a:t>
            </a:r>
            <a:r>
              <a:rPr lang="en-US" dirty="0"/>
              <a:t>, and one or more neighbor cells</a:t>
            </a:r>
          </a:p>
          <a:p>
            <a:pPr lvl="1"/>
            <a:r>
              <a:rPr lang="en-US" dirty="0"/>
              <a:t>If the network-based CRS interference mitigation is not enabled in a cell, the network will transmit full bandwidth CRS, otherwise full-bandwidth CRS is guaranteed in the subframes of relevant cells as described in 36.133 (including warm-up and cool-down subframes) and 6RB CRS is guaranteed in the other subframes</a:t>
            </a:r>
          </a:p>
          <a:p>
            <a:pPr lvl="1"/>
            <a:r>
              <a:rPr lang="en-US" dirty="0"/>
              <a:t>UE receiving the signaling can adapt its RRM/RLM procedures and interference mitigation schemes based on the received indications</a:t>
            </a:r>
          </a:p>
          <a:p>
            <a:r>
              <a:rPr lang="en-US" dirty="0"/>
              <a:t>FFS whether UE can indicate one of the two pre-defined warm-up/cool-down configurations</a:t>
            </a:r>
          </a:p>
          <a:p>
            <a:r>
              <a:rPr lang="en-US" dirty="0"/>
              <a:t>Send an LS to inform RAN2 about RAN4 agreements in this WF</a:t>
            </a:r>
            <a:endParaRPr lang="sv-SE" dirty="0"/>
          </a:p>
          <a:p>
            <a:pPr marL="0" indent="0">
              <a:buNone/>
            </a:pPr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13945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65F54-DB8E-4ED7-8B09-8D1BF19F7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RAN4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4822C-0948-4BBB-BA23-0A1271F671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will specify applicable requirements for Rel-15 UEs receiving the higher-layer signaling and define the corresponding warm-up/cool-down subframes in TS 36.133 for RRC_IDLE and RRC_CONNECTED (for different UE procedures in relevant subframes)</a:t>
            </a:r>
          </a:p>
          <a:p>
            <a:pPr lvl="1"/>
            <a:r>
              <a:rPr lang="en-US" dirty="0"/>
              <a:t>Up to two warm-up/cool-down schemes can be specified</a:t>
            </a:r>
          </a:p>
          <a:p>
            <a:r>
              <a:rPr lang="en-US" dirty="0"/>
              <a:t>For UE not capable of receiving the aforementioned signaling a note in TS 36.300 is added that RRM and demodulation performance degradation may be possible for some UE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9793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6345</TotalTime>
  <Words>410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network-based CRS interference mitigation</vt:lpstr>
      <vt:lpstr>Background</vt:lpstr>
      <vt:lpstr>Signalling Support</vt:lpstr>
      <vt:lpstr>RAN4 Requirements</vt:lpstr>
    </vt:vector>
  </TitlesOfParts>
  <Company>Qualcomm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488</cp:revision>
  <dcterms:created xsi:type="dcterms:W3CDTF">2016-04-13T15:12:29Z</dcterms:created>
  <dcterms:modified xsi:type="dcterms:W3CDTF">2018-03-02T08:51:45Z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