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UE RF for </a:t>
            </a:r>
            <a:r>
              <a:rPr lang="en-US" sz="4800" dirty="0" err="1"/>
              <a:t>subPRB</a:t>
            </a:r>
            <a:r>
              <a:rPr lang="en-US" sz="4800" dirty="0"/>
              <a:t> R15 feature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#86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26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 – 2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March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R4-1802546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 fontScale="85000" lnSpcReduction="20000"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MPR, A-MPR and IBE will be impacted for UE RF spec (36.101)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Companies are encouraged to submit MPR simulation result for CAT-M1 and CAT-M2 for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subPRB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allocation in RAN4#86bis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system bandwidth (1,4MHz, 3MHz, 5MHz, 10MHz, 15MHz, 20MHz)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Modulation( QPSK, 16QAM, 64QAM)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Companies are encouraged to submit A-MPR simulation result for CAT-M1 and CAT-M2 for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subPRB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allocation at RAN4#86bis for the current NS value in table </a:t>
            </a:r>
            <a:r>
              <a:rPr lang="en-GB" dirty="0"/>
              <a:t>Table 6.2.4E-1 and Table 6.2.4E-2 in 36.101 R15.1.0 </a:t>
            </a: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IBE requirement need to be specified for the non-allocated tones for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subPRB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allocation PRB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/>
              <a:t>Reuse the legacy CAT-M1/M2 IBE image and LO requirement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Specify new general IBE mask 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ea typeface="MS Mincho"/>
                <a:cs typeface="Times" panose="02020603050405020304" pitchFamily="18" charset="0"/>
              </a:rPr>
              <a:t>One possible format : </a:t>
            </a:r>
          </a:p>
          <a:p>
            <a:pPr marL="1714500" lvl="3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Granularity of the requirement to be defined</a:t>
            </a:r>
          </a:p>
          <a:p>
            <a:pPr marL="1714500" lvl="3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Slope slew rate for IBE mask to be defined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4092377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Simulation assumption of MPR, A-MPR for CAT-M1,M2 UE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PA calibrated in the same way MPR/A-MPR derived for CAT-M1/M2 device together with other parameter setting:</a:t>
            </a:r>
          </a:p>
          <a:p>
            <a:pPr lvl="2">
              <a:tabLst>
                <a:tab pos="457200" algn="l"/>
              </a:tabLst>
            </a:pPr>
            <a:r>
              <a:rPr lang="en-US" dirty="0"/>
              <a:t>Counter-IM3 : 60 dB, </a:t>
            </a:r>
          </a:p>
          <a:p>
            <a:pPr lvl="2">
              <a:tabLst>
                <a:tab pos="457200" algn="l"/>
              </a:tabLst>
            </a:pPr>
            <a:r>
              <a:rPr lang="en-US" dirty="0"/>
              <a:t>IQ image : -25 dB </a:t>
            </a:r>
          </a:p>
          <a:p>
            <a:pPr lvl="2">
              <a:tabLst>
                <a:tab pos="457200" algn="l"/>
              </a:tabLst>
            </a:pPr>
            <a:r>
              <a:rPr lang="en-US" dirty="0"/>
              <a:t>LO leakage of -25 </a:t>
            </a:r>
            <a:r>
              <a:rPr lang="en-US" dirty="0" err="1"/>
              <a:t>dBc</a:t>
            </a:r>
            <a:endParaRPr lang="en-US" dirty="0">
              <a:solidFill>
                <a:prstClr val="black"/>
              </a:solidFill>
              <a:ea typeface="MS Mincho"/>
              <a:cs typeface="Times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Resource granularity within 1 PRB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Continuous # of tones: 2, 3, 6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Modulation: 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BPSK (2 tone)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QPSK (3 and 6 tone)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Start position of the continuous </a:t>
            </a:r>
            <a:r>
              <a:rPr lang="en-US" dirty="0" err="1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subPRB</a:t>
            </a: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 allocation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ea typeface="MS Mincho"/>
                <a:cs typeface="Times" panose="02020603050405020304" pitchFamily="18" charset="0"/>
              </a:rPr>
              <a:t>Wait RAN1 agreement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ea typeface="MS Mincho"/>
                <a:cs typeface="Times" panose="02020603050405020304" pitchFamily="18" charset="0"/>
              </a:rPr>
              <a:t>DMRS design and Phase rotation 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ea typeface="MS Mincho"/>
                <a:cs typeface="Times" panose="02020603050405020304" pitchFamily="18" charset="0"/>
              </a:rPr>
              <a:t>Wait RAN1 agreement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PC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PC3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252</Words>
  <Application>Microsoft Office PowerPoint</Application>
  <PresentationFormat>Widescreen</PresentationFormat>
  <Paragraphs>37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 Unicode MS</vt:lpstr>
      <vt:lpstr>DengXian</vt:lpstr>
      <vt:lpstr>MS Mincho</vt:lpstr>
      <vt:lpstr>Arial</vt:lpstr>
      <vt:lpstr>Calibri</vt:lpstr>
      <vt:lpstr>Calibri Light</vt:lpstr>
      <vt:lpstr>Times</vt:lpstr>
      <vt:lpstr>Wingdings</vt:lpstr>
      <vt:lpstr>Office Theme</vt:lpstr>
      <vt:lpstr>WF on UE RF for subPRB R15 feature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80</cp:revision>
  <dcterms:created xsi:type="dcterms:W3CDTF">2017-02-13T09:47:42Z</dcterms:created>
  <dcterms:modified xsi:type="dcterms:W3CDTF">2018-03-01T08:55:26Z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