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660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23790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74679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38501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0713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195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9893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3785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452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3261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5936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3056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3E850-7B15-42BF-AA3C-D01B69C46ECA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6777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4466" y="1832046"/>
            <a:ext cx="10303099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Way forward on UE positioning accuracy enhancement for LTE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78591" y="4666563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Huawei, HiSilicon, </a:t>
            </a:r>
            <a:r>
              <a:rPr lang="en-GB" altLang="zh-CN" dirty="0" smtClean="0"/>
              <a:t>Nokia and Nokia Shanghai Bell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30013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3GPP TSG-RAN WG4 Meeting #85</a:t>
            </a:r>
            <a:r>
              <a:rPr lang="en-GB" altLang="zh-CN" sz="2400" b="1" i="1" dirty="0" smtClean="0"/>
              <a:t>							</a:t>
            </a:r>
            <a:r>
              <a:rPr lang="en-GB" altLang="zh-CN" sz="2400" b="1" i="1" dirty="0" smtClean="0"/>
              <a:t>R4-1714267</a:t>
            </a:r>
            <a:endParaRPr lang="zh-CN" altLang="zh-CN" sz="2400" dirty="0" smtClean="0"/>
          </a:p>
          <a:p>
            <a:r>
              <a:rPr lang="en-US" altLang="zh-CN" sz="2400" b="1" dirty="0" smtClean="0"/>
              <a:t>Reno, USA, 27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November – 1</a:t>
            </a:r>
            <a:r>
              <a:rPr lang="en-US" altLang="zh-CN" sz="2400" b="1" baseline="30000" dirty="0" smtClean="0"/>
              <a:t>st</a:t>
            </a:r>
            <a:r>
              <a:rPr lang="en-US" altLang="zh-CN" sz="2400" b="1" dirty="0" smtClean="0"/>
              <a:t> December, 2017</a:t>
            </a:r>
            <a:endParaRPr lang="zh-CN" altLang="zh-CN" sz="2400" b="1" dirty="0" smtClean="0"/>
          </a:p>
          <a:p>
            <a:pPr marR="143510">
              <a:tabLst>
                <a:tab pos="8460105" algn="r"/>
              </a:tabLst>
            </a:pPr>
            <a:r>
              <a:rPr lang="en-GB" altLang="zh-CN" sz="2400" b="1" dirty="0" smtClean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Agenda: </a:t>
            </a:r>
            <a:r>
              <a:rPr lang="en-GB" altLang="zh-CN" sz="2400" b="1" dirty="0" smtClean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8.26.2</a:t>
            </a:r>
            <a:endParaRPr lang="zh-CN" altLang="zh-CN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067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1848" y="1511726"/>
            <a:ext cx="10515600" cy="4351338"/>
          </a:xfrm>
        </p:spPr>
        <p:txBody>
          <a:bodyPr/>
          <a:lstStyle/>
          <a:p>
            <a:pPr hangingPunct="0"/>
            <a:r>
              <a:rPr lang="en-GB" altLang="zh-CN" dirty="0" smtClean="0"/>
              <a:t>No specification impact in RAN4 for IMU sensor positioning.</a:t>
            </a:r>
          </a:p>
          <a:p>
            <a:pPr hangingPunct="0"/>
            <a:r>
              <a:rPr lang="en-US" altLang="zh-CN" smtClean="0"/>
              <a:t>FFS specification impact in RAN4 for RTK positioning </a:t>
            </a:r>
            <a:br>
              <a:rPr lang="en-US" altLang="zh-CN" smtClean="0"/>
            </a:br>
            <a:endParaRPr lang="zh-CN" altLang="zh-CN" dirty="0" smtClean="0"/>
          </a:p>
          <a:p>
            <a:pPr hangingPunct="0"/>
            <a:endParaRPr lang="en-GB" altLang="zh-CN" dirty="0" smtClean="0"/>
          </a:p>
          <a:p>
            <a:pPr hangingPunct="0"/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2191</TotalTime>
  <Words>43</Words>
  <Application>Microsoft Office PowerPoint</Application>
  <PresentationFormat>自定义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on UE positioning accuracy enhancement for LTE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Raster and DC subcarrier</dc:title>
  <dc:creator>Wuqian (Sissi)</dc:creator>
  <cp:lastModifiedBy>Huawei</cp:lastModifiedBy>
  <cp:revision>131</cp:revision>
  <dcterms:created xsi:type="dcterms:W3CDTF">2017-09-18T01:14:16Z</dcterms:created>
  <dcterms:modified xsi:type="dcterms:W3CDTF">2017-12-01T17:45:09Z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(3)knCCu4H+TYEH92saa/JApvrjUBCcOTyyqDgE9j3dMkxpjMgpjEy/2Ogfo2Bvm+T+jRtzfoYX
5I0rdTi9k56GQq5TA7Pql97J3ln8JTtiZz0nFDx8POnPZCk0lEBVc3wxY6u8jDXtwcIjPTTC
1/oeGshwiUUHN6wbd5y7cKY47SQ2p+pVrY8NOjbhcBfkgB0/ZGEeOUpw6cbQaqmTlAxxP4HQ
5sTF9Te3oMFfBPhaeq</vt:lpwstr>
  </property>
  <property fmtid="{D5CDD505-2E9C-101B-9397-08002B2CF9AE}" pid="3" name="_2015_ms_pID_7253431">
    <vt:lpwstr>tKS24kHEAG8Qrkzqu+vMq9sCZX7mydLGYr1TrgaLlg2PHrk8s8InQj
+RR54vZAsAsyoIXH7M1GpxVoXF0rtLIhKIbL8STAOEQXLFdTmcaLqL1XNycHiappIn2/c2Xa
+umBGpLgyKDziRtJxj1P+Z3idaAuKMG6YvUyCRqT/ZoDHEYxCHJzcMDupcX3uVJ98/UoKmmF
V3r3dvLXAw6/WA5yyzcplJHz2TEymXLTp6kv</vt:lpwstr>
  </property>
  <property fmtid="{D5CDD505-2E9C-101B-9397-08002B2CF9AE}" pid="4" name="_2015_ms_pID_7253432">
    <vt:lpwstr>tQ==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1511757574</vt:lpwstr>
  </property>
</Properties>
</file>