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9" r:id="rId3"/>
    <p:sldId id="287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12/2/2017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="" xmlns:p14="http://schemas.microsoft.com/office/powerpoint/2010/main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="" xmlns:p14="http://schemas.microsoft.com/office/powerpoint/2010/main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2017/12/2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ea typeface="+mj-ea"/>
              </a:rPr>
              <a:t>Way forward on eV2X RRM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HiSilicon</a:t>
            </a:r>
            <a:r>
              <a:rPr lang="en-US" altLang="en-US" sz="2800" smtClean="0">
                <a:solidFill>
                  <a:schemeClr val="tx1"/>
                </a:solidFill>
              </a:rPr>
              <a:t>, 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#85                                                       R4-1713922</a:t>
            </a:r>
          </a:p>
          <a:p>
            <a:pPr>
              <a:buNone/>
            </a:pPr>
            <a:r>
              <a:rPr lang="en-US" altLang="zh-CN" sz="2000" b="1" dirty="0"/>
              <a:t>Reno, USA, November 27</a:t>
            </a:r>
            <a:r>
              <a:rPr lang="en-US" altLang="zh-CN" sz="2000" b="1" baseline="30000" dirty="0"/>
              <a:t>th</a:t>
            </a:r>
            <a:r>
              <a:rPr lang="en-US" altLang="zh-CN" sz="2000" b="1" dirty="0"/>
              <a:t>  – December 1</a:t>
            </a:r>
            <a:r>
              <a:rPr lang="en-US" altLang="zh-CN" sz="2000" b="1" baseline="30000" dirty="0"/>
              <a:t>st</a:t>
            </a:r>
            <a:r>
              <a:rPr lang="en-GB" altLang="zh-CN" sz="2000" b="1" dirty="0"/>
              <a:t>, 2017</a:t>
            </a:r>
            <a:endParaRPr lang="zh-CN" altLang="zh-CN" sz="2000" b="1" dirty="0"/>
          </a:p>
          <a:p>
            <a:pPr>
              <a:buNone/>
            </a:pPr>
            <a:r>
              <a:rPr lang="sv-SE" altLang="sv-SE" sz="2000" b="1" dirty="0"/>
              <a:t>Agenda Item: </a:t>
            </a:r>
            <a:r>
              <a:rPr lang="en-GB" altLang="zh-CN" sz="2000" b="1" dirty="0"/>
              <a:t>8.19.3</a:t>
            </a:r>
            <a:endParaRPr lang="sv-SE" altLang="sv-SE" sz="20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Proposal for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91513" cy="5113337"/>
          </a:xfrm>
        </p:spPr>
        <p:txBody>
          <a:bodyPr/>
          <a:lstStyle/>
          <a:p>
            <a:pPr lvl="0"/>
            <a:r>
              <a:rPr lang="en-US" altLang="sv-SE" sz="2800" dirty="0"/>
              <a:t>Synchronization requirements</a:t>
            </a:r>
            <a:endParaRPr lang="en-GB" altLang="zh-CN" sz="2800" dirty="0"/>
          </a:p>
          <a:p>
            <a:pPr lvl="1"/>
            <a:r>
              <a:rPr lang="en-GB" altLang="zh-CN" sz="2400" dirty="0" smtClean="0"/>
              <a:t>For Maximum Receive Timing Difference </a:t>
            </a:r>
            <a:r>
              <a:rPr lang="en-US" altLang="zh-CN" sz="2400" dirty="0" smtClean="0"/>
              <a:t>(MRTD) and </a:t>
            </a:r>
            <a:r>
              <a:rPr lang="en-GB" altLang="zh-CN" sz="2400" dirty="0" smtClean="0"/>
              <a:t>Maximum Transmission Timing Difference (MTTD)</a:t>
            </a:r>
            <a:endParaRPr lang="en-US" altLang="zh-CN" sz="2400" dirty="0"/>
          </a:p>
          <a:p>
            <a:pPr lvl="2"/>
            <a:r>
              <a:rPr lang="en-US" altLang="zh-CN" sz="1800" dirty="0" smtClean="0"/>
              <a:t>No need to introduce MRTD and MTTD requirements for V2X intra-band </a:t>
            </a:r>
            <a:r>
              <a:rPr lang="en-GB" altLang="zh-CN" sz="1800" dirty="0" smtClean="0"/>
              <a:t>contiguous</a:t>
            </a:r>
            <a:r>
              <a:rPr lang="en-US" altLang="zh-CN" sz="1800" dirty="0" smtClean="0"/>
              <a:t> CA</a:t>
            </a:r>
            <a:endParaRPr lang="en-US" altLang="zh-CN" sz="1800" dirty="0"/>
          </a:p>
          <a:p>
            <a:pPr lvl="2"/>
            <a:r>
              <a:rPr lang="en-GB" sz="1800" dirty="0" smtClean="0"/>
              <a:t>FFS whether to define</a:t>
            </a:r>
            <a:r>
              <a:rPr lang="en-US" altLang="zh-CN" sz="1800" dirty="0" smtClean="0"/>
              <a:t> MRTD/MTTD requirements for V2X non-</a:t>
            </a:r>
            <a:r>
              <a:rPr lang="en-GB" altLang="zh-CN" sz="1800" dirty="0" smtClean="0"/>
              <a:t>contiguous</a:t>
            </a:r>
            <a:r>
              <a:rPr lang="en-US" altLang="zh-CN" sz="1800" dirty="0" smtClean="0"/>
              <a:t> </a:t>
            </a:r>
            <a:r>
              <a:rPr lang="en-GB" altLang="zh-CN" sz="1800" dirty="0" smtClean="0"/>
              <a:t>(including inter-band and intra-band </a:t>
            </a:r>
            <a:r>
              <a:rPr lang="en-US" altLang="zh-CN" sz="1800" dirty="0" smtClean="0"/>
              <a:t>non-</a:t>
            </a:r>
            <a:r>
              <a:rPr lang="en-GB" altLang="zh-CN" sz="1800" dirty="0" smtClean="0"/>
              <a:t>contiguous)</a:t>
            </a:r>
            <a:r>
              <a:rPr lang="en-US" altLang="zh-CN" sz="1800" dirty="0" smtClean="0"/>
              <a:t> CA</a:t>
            </a:r>
          </a:p>
          <a:p>
            <a:pPr lvl="3"/>
            <a:r>
              <a:rPr lang="en-US" sz="1400" dirty="0" smtClean="0"/>
              <a:t>Interested companies are encouraged to provide the definition of </a:t>
            </a:r>
            <a:r>
              <a:rPr lang="en-US" altLang="zh-CN" sz="1400" dirty="0" smtClean="0"/>
              <a:t>MRTD/MTTD for V2X CA</a:t>
            </a:r>
            <a:endParaRPr lang="en-GB" sz="1400" dirty="0"/>
          </a:p>
          <a:p>
            <a:pPr lvl="1"/>
            <a:r>
              <a:rPr lang="en-GB" altLang="zh-CN" sz="2400" dirty="0"/>
              <a:t>No impacts are foreseen on the following requirements:</a:t>
            </a:r>
            <a:endParaRPr lang="zh-CN" altLang="zh-CN" sz="2400" dirty="0"/>
          </a:p>
          <a:p>
            <a:pPr lvl="2"/>
            <a:r>
              <a:rPr lang="en-US" altLang="zh-CN" sz="1800" dirty="0"/>
              <a:t>UE Transmit Timing</a:t>
            </a:r>
            <a:endParaRPr lang="en-GB" altLang="zh-CN" sz="1800" dirty="0"/>
          </a:p>
          <a:p>
            <a:pPr lvl="2"/>
            <a:r>
              <a:rPr lang="en-US" altLang="zh-CN" sz="1800" dirty="0"/>
              <a:t>Initiation/Cease of SLSS Transmissions</a:t>
            </a:r>
          </a:p>
          <a:p>
            <a:pPr lvl="1"/>
            <a:r>
              <a:rPr lang="en-GB" altLang="zh-CN" sz="2400" dirty="0"/>
              <a:t>The existing requirements on </a:t>
            </a:r>
            <a:r>
              <a:rPr lang="en-US" altLang="zh-CN" sz="2400" dirty="0"/>
              <a:t>selection/reselection of V2X </a:t>
            </a:r>
            <a:r>
              <a:rPr lang="en-GB" altLang="zh-CN" sz="2400" dirty="0" err="1"/>
              <a:t>SyncRef</a:t>
            </a:r>
            <a:r>
              <a:rPr lang="en-GB" altLang="zh-CN" sz="2400" dirty="0"/>
              <a:t> UE are </a:t>
            </a:r>
            <a:r>
              <a:rPr lang="en-US" altLang="zh-CN" sz="2400" dirty="0"/>
              <a:t>applied for </a:t>
            </a:r>
            <a:r>
              <a:rPr lang="en-US" altLang="zh-CN" sz="2400" dirty="0" smtClean="0"/>
              <a:t>the </a:t>
            </a:r>
            <a:r>
              <a:rPr lang="en-US" altLang="zh-CN" sz="2400" dirty="0"/>
              <a:t>component </a:t>
            </a:r>
            <a:r>
              <a:rPr lang="en-US" altLang="zh-CN" sz="2400" dirty="0" smtClean="0"/>
              <a:t>carrier(s) configured </a:t>
            </a:r>
            <a:r>
              <a:rPr lang="en-GB" altLang="zh-CN" sz="2400" dirty="0" smtClean="0"/>
              <a:t>as the synchronization carrier.</a:t>
            </a:r>
            <a:endParaRPr lang="zh-CN" altLang="zh-CN" sz="2400" dirty="0"/>
          </a:p>
          <a:p>
            <a:pPr lvl="2"/>
            <a:endParaRPr lang="zh-CN" altLang="zh-CN" sz="18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/>
              <a:t>Proposal for V2X Carrier Aggregation  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91513" cy="5113337"/>
          </a:xfrm>
        </p:spPr>
        <p:txBody>
          <a:bodyPr/>
          <a:lstStyle/>
          <a:p>
            <a:r>
              <a:rPr lang="en-US" altLang="ko-KR" sz="2400" dirty="0"/>
              <a:t>The delay and interruption requirements for CC addition/release based on dedicated RRC signaling need be introduced.</a:t>
            </a:r>
          </a:p>
          <a:p>
            <a:pPr lvl="1"/>
            <a:r>
              <a:rPr lang="en-US" altLang="ko-KR" sz="2000" dirty="0"/>
              <a:t>FFS whether there is interruption to </a:t>
            </a:r>
            <a:r>
              <a:rPr lang="en-US" altLang="ko-KR" sz="2000" dirty="0" err="1"/>
              <a:t>PCell</a:t>
            </a:r>
            <a:r>
              <a:rPr lang="en-US" altLang="ko-KR" sz="2000" dirty="0"/>
              <a:t> and activated </a:t>
            </a:r>
            <a:r>
              <a:rPr lang="en-US" altLang="ko-KR" sz="2000" dirty="0" err="1" smtClean="0"/>
              <a:t>SCell</a:t>
            </a:r>
            <a:r>
              <a:rPr lang="en-US" altLang="ko-KR" sz="2000" dirty="0" smtClean="0"/>
              <a:t> on </a:t>
            </a:r>
            <a:r>
              <a:rPr lang="en-US" altLang="ko-KR" sz="2000" dirty="0" err="1" smtClean="0"/>
              <a:t>Uu</a:t>
            </a:r>
            <a:r>
              <a:rPr lang="en-US" altLang="ko-KR" sz="2000" dirty="0" smtClean="0"/>
              <a:t> link(s).</a:t>
            </a:r>
            <a:endParaRPr lang="en-US" altLang="ko-KR" sz="2000" dirty="0"/>
          </a:p>
          <a:p>
            <a:pPr lvl="1"/>
            <a:r>
              <a:rPr lang="en-US" altLang="zh-CN" sz="2000" dirty="0"/>
              <a:t>FFS on RRC processing time</a:t>
            </a:r>
          </a:p>
          <a:p>
            <a:pPr lvl="1"/>
            <a:r>
              <a:rPr lang="en-US" altLang="zh-CN" sz="2000" dirty="0"/>
              <a:t>FFS on RF tuning/retuning time in the case of transmission timing alignment for all CCs aggregated for V2X </a:t>
            </a:r>
            <a:endParaRPr lang="en-US" altLang="ko-KR" sz="2000" dirty="0"/>
          </a:p>
          <a:p>
            <a:r>
              <a:rPr lang="en-GB" altLang="ko-KR" sz="2400" dirty="0"/>
              <a:t>The existing </a:t>
            </a:r>
            <a:r>
              <a:rPr lang="en-GB" altLang="zh-CN" sz="2400" dirty="0"/>
              <a:t>PSSCH-RSRP and </a:t>
            </a:r>
            <a:r>
              <a:rPr lang="en-US" altLang="zh-CN" sz="2400" dirty="0" smtClean="0"/>
              <a:t>S</a:t>
            </a:r>
            <a:r>
              <a:rPr lang="en-GB" altLang="zh-CN" sz="2400" dirty="0" smtClean="0"/>
              <a:t>-RSSI </a:t>
            </a:r>
            <a:r>
              <a:rPr lang="en-GB" altLang="zh-CN" sz="2400" dirty="0"/>
              <a:t>measurement </a:t>
            </a:r>
            <a:r>
              <a:rPr lang="en-GB" altLang="zh-CN" sz="2400" dirty="0" smtClean="0"/>
              <a:t>requirements of single CC can </a:t>
            </a:r>
            <a:r>
              <a:rPr lang="en-GB" altLang="zh-CN" sz="2400" dirty="0"/>
              <a:t>be reused.</a:t>
            </a:r>
            <a:endParaRPr lang="en-GB" altLang="ko-KR" sz="2400" dirty="0"/>
          </a:p>
        </p:txBody>
      </p:sp>
    </p:spTree>
    <p:extLst>
      <p:ext uri="{BB962C8B-B14F-4D97-AF65-F5344CB8AC3E}">
        <p14:creationId xmlns="" xmlns:p14="http://schemas.microsoft.com/office/powerpoint/2010/main" val="9101974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33659</TotalTime>
  <Words>213</Words>
  <Application>Microsoft Office PowerPoint</Application>
  <PresentationFormat>全屏显示(4:3)</PresentationFormat>
  <Paragraphs>22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eV2X RRM requirements</vt:lpstr>
      <vt:lpstr>Proposal for V2X Carrier Aggregation  </vt:lpstr>
      <vt:lpstr>Proposal for V2X Carrier Aggregation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547</cp:revision>
  <dcterms:created xsi:type="dcterms:W3CDTF">2014-03-20T14:32:54Z</dcterms:created>
  <dcterms:modified xsi:type="dcterms:W3CDTF">2017-12-01T16:12:57Z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(3)So35PeXy0i6J0T4LWHTShm8i1xv7Lvd0Lzv+sAOpf2Tp0JaKQI+V6D6ttzd3WaIdvlTA1ydm
Zr8phSCcOdM/xrjZp8DSMiDfSBEqmLn749JuC5bypAAxXhLcFAbpNGDm9SGmdXMwlwzACDMu
jnbD7CNylQt7V6+RGI6YG1gk+3pjZHva+VUEBtR8Tgc4QfW1V2xK/6PdsELPyGWBfj4rTzXe
CiEYl6A4alkmrF2hlT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CG2Y3NaPJ9Hls30zAGIMeLQNRsQ21Rn7vxNbTyizgTyu5vUNoodDAa
pKcshFGsIJhu0YNMkXxtHMBzhrCIjaqZnXTdu9XFAq1A1qtqC7ftmUKSVOIxifTtz7oax/Zd
vWsAY5jzxLJAc/Qpdn02XvVfZVeOdQKv1yTV37S3sLCI95tvmInUwwRZ5THUPHSk3Pt6QYUz
mTKRFcbKgHz0Bf8Z89iRET0n1qNfpPdzdVcU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qNL2cWTMgSa4nf2AFyaK8vF9H2dwNf3F9APs
5yQcEpyZvQbuD97KH7bhnkUfgj24Q4IVG6tq+l5D9fD8z/JHeFg=</vt:lpwstr>
  </property>
  <property fmtid="{D5CDD505-2E9C-101B-9397-08002B2CF9AE}" pid="7" name="_2015_ms_pID_7253432_00">
    <vt:lpwstr>_2015_ms_pID_7253432</vt:lpwstr>
  </property>
  <property fmtid="{D5CDD505-2E9C-101B-9397-08002B2CF9AE}" pid="8" name="_NewReviewCycle">
    <vt:lpwstr/>
  </property>
  <property fmtid="{D5CDD505-2E9C-101B-9397-08002B2CF9AE}" pid="9" name="_AdHocReviewCycleID">
    <vt:i4>-1034346582</vt:i4>
  </property>
  <property fmtid="{D5CDD505-2E9C-101B-9397-08002B2CF9AE}" pid="10" name="_EmailSubject">
    <vt:lpwstr>Draft WF on eV2X RRM requirements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Viet Nguyen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1512144763</vt:lpwstr>
  </property>
</Properties>
</file>