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sldIdLst>
    <p:sldId id="256" r:id="rId5"/>
    <p:sldId id="375" r:id="rId6"/>
    <p:sldId id="374" r:id="rId7"/>
    <p:sldId id="373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17.11.2017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11/17/2017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11/17/2017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11/17/2017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11/17/2017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11/17/2017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11/17/2017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11/17/2017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11/17/2017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11/17/2017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11/17/2017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11/17/2017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11/17/2017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forward </a:t>
            </a:r>
            <a:r>
              <a:rPr lang="en-US" altLang="zh-CN" sz="4000" dirty="0" smtClean="0"/>
              <a:t>on the SSB time index acquisition time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rgbClr val="898989"/>
                </a:solidFill>
              </a:rPr>
              <a:t>Huawei, HiSilicon, …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7274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5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US" sz="1800" b="1" dirty="0" smtClean="0"/>
              <a:t>Reno, USA, 27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November – 1</a:t>
            </a:r>
            <a:r>
              <a:rPr lang="en-US" sz="1800" b="1" baseline="30000" dirty="0" smtClean="0"/>
              <a:t>st</a:t>
            </a:r>
            <a:r>
              <a:rPr lang="en-US" sz="1800" b="1" dirty="0" smtClean="0"/>
              <a:t> December </a:t>
            </a:r>
            <a:r>
              <a:rPr lang="en-US" sz="1800" b="1" dirty="0"/>
              <a:t>2017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R4-1713442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(1/2)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After RAN1 #90bis, redesign of SSB/PBCH has been agreed and no further redesign is allowed.</a:t>
            </a:r>
          </a:p>
          <a:p>
            <a:r>
              <a:rPr lang="en-US" altLang="zh-CN" dirty="0" smtClean="0"/>
              <a:t>Redesign of SSB/PBCH can be illustrated as follows: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5300" y="2702075"/>
            <a:ext cx="3053400" cy="40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BDDDC31-3F4B-4E9F-BC16-9DA526B4E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(2/2)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807AB92-86F5-482B-8E1A-DA95CE9B55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800" dirty="0"/>
              <a:t>RAN4 has the following observations </a:t>
            </a:r>
            <a:r>
              <a:rPr lang="en-US" sz="2800" dirty="0" smtClean="0"/>
              <a:t>according to RAN1 agreements:</a:t>
            </a:r>
            <a:endParaRPr lang="en-US" sz="2800" dirty="0"/>
          </a:p>
          <a:p>
            <a:pPr lvl="1"/>
            <a:r>
              <a:rPr lang="en-US" sz="2400" dirty="0" smtClean="0"/>
              <a:t>It is considered that, in each SMTC configured for a certain UE operations of SSB/PBCH acquisition, only 1 SSB can be seen by the UE for the worst case due to beam switching.</a:t>
            </a:r>
          </a:p>
          <a:p>
            <a:pPr lvl="1"/>
            <a:r>
              <a:rPr lang="en-US" sz="2400" dirty="0" smtClean="0"/>
              <a:t>For sub-6GHz, 3bits of SSB time index are indicated by PBCH-DMRS sequence.</a:t>
            </a:r>
          </a:p>
          <a:p>
            <a:pPr lvl="1"/>
            <a:r>
              <a:rPr lang="en-US" sz="2400" dirty="0" smtClean="0"/>
              <a:t>For above-6GHz, 3 other bits of SSB time index other than DMRS are carried in PBCH MIB payload.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95C95D0C-EDAC-4973-92F1-9836D9A5B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1810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RAN4 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E250BC6-B37E-4935-82E7-B44502DC8D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/>
            <a:r>
              <a:rPr lang="en-US" altLang="zh-CN" sz="2800" dirty="0">
                <a:solidFill>
                  <a:prstClr val="black"/>
                </a:solidFill>
              </a:rPr>
              <a:t>RAN4 has the following observations for NR SSB/PBCH acquisition time after link level simulations with SSB redesign considered:</a:t>
            </a:r>
          </a:p>
          <a:p>
            <a:pPr lvl="1"/>
            <a:r>
              <a:rPr lang="en-US" altLang="zh-CN" sz="2400" dirty="0" smtClean="0">
                <a:solidFill>
                  <a:prstClr val="black"/>
                </a:solidFill>
              </a:rPr>
              <a:t>PBCH-DMRS </a:t>
            </a:r>
            <a:r>
              <a:rPr lang="en-US" altLang="zh-CN" sz="2400" dirty="0">
                <a:solidFill>
                  <a:prstClr val="black"/>
                </a:solidFill>
              </a:rPr>
              <a:t>and PBCH MIB acquisition for SSB time index</a:t>
            </a:r>
          </a:p>
          <a:p>
            <a:pPr lvl="2" algn="just"/>
            <a:r>
              <a:rPr lang="en-GB" altLang="zh-CN" sz="2000" dirty="0">
                <a:solidFill>
                  <a:prstClr val="black"/>
                </a:solidFill>
              </a:rPr>
              <a:t>For sub-6GHz, only DMRS acquisition is needed for SSB time index reading. Simulation results show that 2 attempts of PBCH-DMRS are needed at -6dB.</a:t>
            </a:r>
          </a:p>
          <a:p>
            <a:pPr lvl="2" algn="just"/>
            <a:r>
              <a:rPr lang="en-US" altLang="zh-CN" sz="2000" dirty="0">
                <a:solidFill>
                  <a:prstClr val="black"/>
                </a:solidFill>
              </a:rPr>
              <a:t>For </a:t>
            </a:r>
            <a:r>
              <a:rPr lang="en-US" altLang="zh-CN" sz="2000" dirty="0" smtClean="0">
                <a:solidFill>
                  <a:prstClr val="black"/>
                </a:solidFill>
              </a:rPr>
              <a:t>above-6GHz</a:t>
            </a:r>
            <a:r>
              <a:rPr lang="en-US" altLang="zh-CN" sz="2000" dirty="0">
                <a:solidFill>
                  <a:prstClr val="black"/>
                </a:solidFill>
              </a:rPr>
              <a:t>, DMRS acquisition and PBCH MIB are both needed for SSB time index reading. Simulation results show that 2 attempts of PBCH-DMRS are needed at -6dB. Further 2 attempts of PBCH MIB are needed at -6dB.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7106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purl.org/dc/elements/1.1/"/>
    <ds:schemaRef ds:uri="17c5c574-4f42-45b3-8a7f-77d8e859d074"/>
    <ds:schemaRef ds:uri="http://purl.org/dc/dcmitype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66EEDB98-F073-460B-B9B0-9643F9FE785E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13704</TotalTime>
  <Words>241</Words>
  <Application>Microsoft Office PowerPoint</Application>
  <PresentationFormat>全屏显示(4:3)</PresentationFormat>
  <Paragraphs>20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Theme</vt:lpstr>
      <vt:lpstr>Way forward on the SSB time index acquisition time</vt:lpstr>
      <vt:lpstr>Background (1/2)</vt:lpstr>
      <vt:lpstr>Background (2/2)</vt:lpstr>
      <vt:lpstr>RAN4 conclusions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Zhangmeng (WN)</cp:lastModifiedBy>
  <cp:revision>1034</cp:revision>
  <dcterms:created xsi:type="dcterms:W3CDTF">2013-05-13T16:02:00Z</dcterms:created>
  <dcterms:modified xsi:type="dcterms:W3CDTF">2017-11-17T13:43:37Z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2015_ms_pID_725343">
    <vt:lpwstr>(3)ZLSBExbyyVgdLcL3ARImjDJ107YBWhp1TS0qeZyb92Rxl6t0qdpwtYRZhsyYjlUfM2pMgS8E
NboXFHu3Lu3rAOUZfTSeEKba8dZXz2Tjd8XHtJowGGNf9XW4Bq7h5Broex+mH5/9w/9Tl0kh
MVwkbqh1OXTAZEk5kAODgtKJcfsmY9KKEq3wBiX9VltuIX03BkFuoRZ9oqzMdg+q56gcS8Wm
rHK2IxRpkAEelgOeFN</vt:lpwstr>
  </property>
  <property fmtid="{D5CDD505-2E9C-101B-9397-08002B2CF9AE}" pid="14" name="_2015_ms_pID_7253431">
    <vt:lpwstr>VKNsCZ6OEvQNYkgBYtsD03KCVXG/1LRytGwJ0ao276s6isOJjlbUa4
TExKo5GrQIxpBM3Y+g7n6vcJAnM1tQNbEAbL5UepDGCHhVJT9Qfk/eOZCUbaqRVyl1hMYvYK
rXBcm0bh0GB740MMk7GLjZY4kZuOYOyvRD/RQjQBtWktZ4RmwTjhrSZsqfIAgAZODTJc/FXU
+iR3n8f+855zpddhS1hAf2zZBQEDQrAdnyXu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1510913803</vt:lpwstr>
  </property>
  <property fmtid="{D5CDD505-2E9C-101B-9397-08002B2CF9AE}" pid="19" name="_2015_ms_pID_7253432">
    <vt:lpwstr>2g==</vt:lpwstr>
  </property>
</Properties>
</file>