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36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2017/11/17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2017/11/17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2017/11/17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2017/11/17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2017/11/17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2017/11/17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2017/11/17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2017/11/17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2017/11/17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2017/11/17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2017/11/17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2017/11/17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ctrTitle"/>
          </p:nvPr>
        </p:nvSpPr>
        <p:spPr>
          <a:xfrm>
            <a:off x="971600" y="2190660"/>
            <a:ext cx="7056784" cy="1470025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ja-JP" sz="4000" b="1" dirty="0" smtClean="0"/>
              <a:t>Discussion for Low band results of </a:t>
            </a:r>
            <a:r>
              <a:rPr lang="en-US" altLang="zh-CN" sz="4000" b="1" dirty="0" smtClean="0"/>
              <a:t>TRMS</a:t>
            </a:r>
            <a:endParaRPr lang="zh-CN" altLang="en-US" sz="4000" b="1" dirty="0"/>
          </a:p>
        </p:txBody>
      </p:sp>
      <p:sp>
        <p:nvSpPr>
          <p:cNvPr id="5" name="副标题 2"/>
          <p:cNvSpPr>
            <a:spLocks noGrp="1"/>
          </p:cNvSpPr>
          <p:nvPr>
            <p:ph type="subTitle" idx="1"/>
          </p:nvPr>
        </p:nvSpPr>
        <p:spPr>
          <a:xfrm>
            <a:off x="1099592" y="3861048"/>
            <a:ext cx="6800800" cy="1752600"/>
          </a:xfrm>
        </p:spPr>
        <p:txBody>
          <a:bodyPr/>
          <a:lstStyle/>
          <a:p>
            <a:pPr eaLnBrk="1" hangingPunct="1"/>
            <a:r>
              <a:rPr lang="en-US" altLang="ja-JP" dirty="0" smtClean="0">
                <a:solidFill>
                  <a:schemeClr val="tx1"/>
                </a:solidFill>
              </a:rPr>
              <a:t>NTT DOCOMO </a:t>
            </a:r>
            <a:r>
              <a:rPr lang="en-US" altLang="ja-JP" dirty="0" smtClean="0">
                <a:solidFill>
                  <a:schemeClr val="tx1"/>
                </a:solidFill>
              </a:rPr>
              <a:t>INC.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250825" y="235971"/>
            <a:ext cx="8857679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3GPP TSG-RAN WG4 Meeting #</a:t>
            </a:r>
            <a:r>
              <a:rPr lang="en-US" altLang="zh-CN" sz="1800" b="1" dirty="0" smtClean="0"/>
              <a:t>8</a:t>
            </a:r>
            <a:r>
              <a:rPr lang="en-US" altLang="ja-JP" sz="1800" b="1" dirty="0" smtClean="0"/>
              <a:t>5</a:t>
            </a:r>
            <a:r>
              <a:rPr lang="en-US" altLang="zh-CN" sz="1800" b="1" dirty="0" smtClean="0"/>
              <a:t>       </a:t>
            </a:r>
            <a:r>
              <a:rPr lang="en-GB" altLang="zh-CN" sz="1800" b="1" dirty="0" smtClean="0"/>
              <a:t>                                                                 </a:t>
            </a:r>
            <a:r>
              <a:rPr lang="en-GB" altLang="zh-CN" sz="1800" b="1" dirty="0" smtClean="0"/>
              <a:t>R4-17</a:t>
            </a:r>
            <a:r>
              <a:rPr lang="en-US" altLang="ja-JP" sz="1800" b="1" dirty="0" smtClean="0"/>
              <a:t>13194</a:t>
            </a:r>
            <a:endParaRPr lang="en-US" altLang="ja-JP" sz="1800" b="1" dirty="0" smtClean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zh-CN" sz="1800" b="1" dirty="0" smtClean="0"/>
              <a:t>Reno</a:t>
            </a:r>
            <a:r>
              <a:rPr lang="it-IT" altLang="zh-CN" sz="1800" b="1" dirty="0"/>
              <a:t>, USA, 27 Nov. - 1 Dec., 2017</a:t>
            </a:r>
            <a:endParaRPr lang="en-US" altLang="zh-CN" sz="1800" b="1" dirty="0" smtClean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Agenda item: </a:t>
            </a:r>
            <a:r>
              <a:rPr lang="en-US" altLang="ja-JP" sz="1800" b="1" dirty="0" smtClean="0"/>
              <a:t>6</a:t>
            </a:r>
            <a:r>
              <a:rPr lang="en-US" altLang="zh-CN" sz="1800" b="1" dirty="0" smtClean="0"/>
              <a:t>.2</a:t>
            </a:r>
            <a:endParaRPr lang="zh-CN" altLang="zh-CN" sz="1800" b="1" dirty="0"/>
          </a:p>
          <a:p>
            <a:pPr eaLnBrk="1" hangingPunct="1">
              <a:spcBef>
                <a:spcPct val="0"/>
              </a:spcBef>
              <a:buNone/>
            </a:pPr>
            <a:r>
              <a:rPr lang="en-US" altLang="zh-CN" sz="1800" b="1" dirty="0" smtClean="0"/>
              <a:t>Document for: </a:t>
            </a:r>
            <a:r>
              <a:rPr lang="en-US" altLang="zh-CN" sz="1800" b="1" dirty="0" smtClean="0"/>
              <a:t>Discussion</a:t>
            </a:r>
            <a:endParaRPr lang="zh-CN" altLang="zh-CN" sz="1800" b="1" i="1" dirty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28886207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6825589"/>
              </p:ext>
            </p:extLst>
          </p:nvPr>
        </p:nvGraphicFramePr>
        <p:xfrm>
          <a:off x="167795" y="673550"/>
          <a:ext cx="5052279" cy="606781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84093"/>
                <a:gridCol w="1684093"/>
                <a:gridCol w="1684093"/>
              </a:tblGrid>
              <a:tr h="207683">
                <a:tc>
                  <a:txBody>
                    <a:bodyPr/>
                    <a:lstStyle/>
                    <a:p>
                      <a:pPr algn="r" fontAlgn="b"/>
                      <a:endParaRPr lang="en-US" altLang="ja-JP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TRMS_70</a:t>
                      </a:r>
                      <a:endParaRPr lang="en-US" altLang="ja-JP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TRMS_95</a:t>
                      </a:r>
                      <a:endParaRPr lang="en-US" altLang="ja-JP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07683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CATR</a:t>
                      </a:r>
                      <a:endParaRPr lang="en-US" altLang="ja-JP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-94.1</a:t>
                      </a:r>
                      <a:endParaRPr lang="en-US" altLang="ja-JP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-92.5</a:t>
                      </a:r>
                      <a:endParaRPr lang="en-US" altLang="ja-JP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07683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CATR</a:t>
                      </a:r>
                      <a:endParaRPr lang="en-US" altLang="ja-JP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-97.9</a:t>
                      </a:r>
                      <a:endParaRPr lang="en-US" altLang="ja-JP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-96.0</a:t>
                      </a:r>
                      <a:endParaRPr lang="en-US" altLang="ja-JP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07683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CATR</a:t>
                      </a:r>
                      <a:endParaRPr lang="en-US" altLang="ja-JP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-94.7</a:t>
                      </a:r>
                      <a:endParaRPr lang="en-US" altLang="ja-JP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-92.7</a:t>
                      </a:r>
                      <a:endParaRPr lang="en-US" altLang="ja-JP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300593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CATR</a:t>
                      </a:r>
                      <a:endParaRPr lang="en-US" altLang="ja-JP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-92.3</a:t>
                      </a:r>
                      <a:endParaRPr lang="en-US" altLang="ja-JP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-90.4</a:t>
                      </a:r>
                      <a:endParaRPr lang="en-US" altLang="ja-JP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07683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CATR</a:t>
                      </a:r>
                      <a:endParaRPr lang="en-US" altLang="ja-JP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-95.7</a:t>
                      </a:r>
                      <a:endParaRPr lang="en-US" altLang="ja-JP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-93.9</a:t>
                      </a:r>
                      <a:endParaRPr lang="en-US" altLang="ja-JP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07683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CATR</a:t>
                      </a:r>
                      <a:endParaRPr lang="en-US" altLang="ja-JP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-95.2</a:t>
                      </a:r>
                      <a:endParaRPr lang="en-US" altLang="ja-JP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-93.4</a:t>
                      </a:r>
                      <a:endParaRPr lang="en-US" altLang="ja-JP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07683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CATR</a:t>
                      </a:r>
                      <a:endParaRPr lang="en-US" altLang="ja-JP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-94.8</a:t>
                      </a:r>
                      <a:endParaRPr lang="en-US" altLang="ja-JP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-92.9</a:t>
                      </a:r>
                      <a:endParaRPr lang="en-US" altLang="ja-JP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3145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NTT DOCOMO</a:t>
                      </a:r>
                      <a:endParaRPr lang="en-US" altLang="ja-JP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-96.1</a:t>
                      </a:r>
                      <a:endParaRPr lang="en-US" altLang="ja-JP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-94.2</a:t>
                      </a:r>
                      <a:endParaRPr lang="en-US" altLang="ja-JP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3145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NTT DOCOMO</a:t>
                      </a:r>
                      <a:endParaRPr lang="en-US" altLang="ja-JP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-96.0</a:t>
                      </a:r>
                      <a:endParaRPr lang="en-US" altLang="ja-JP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-93.9</a:t>
                      </a:r>
                      <a:endParaRPr lang="en-US" altLang="ja-JP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3145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NTT DOCOMO</a:t>
                      </a:r>
                      <a:endParaRPr lang="en-US" altLang="ja-JP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-97.1</a:t>
                      </a:r>
                      <a:endParaRPr lang="en-US" altLang="ja-JP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-95.1</a:t>
                      </a:r>
                      <a:endParaRPr lang="en-US" altLang="ja-JP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3145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NTT DOCOMO</a:t>
                      </a:r>
                      <a:endParaRPr lang="en-US" altLang="ja-JP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-98.9</a:t>
                      </a:r>
                      <a:endParaRPr lang="en-US" altLang="ja-JP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-96.9</a:t>
                      </a:r>
                      <a:endParaRPr lang="en-US" altLang="ja-JP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193145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NTT DOCOMO</a:t>
                      </a:r>
                      <a:endParaRPr lang="en-US" altLang="ja-JP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-96.4</a:t>
                      </a:r>
                      <a:endParaRPr lang="en-US" altLang="ja-JP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-94.5</a:t>
                      </a:r>
                      <a:endParaRPr lang="en-US" altLang="ja-JP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218067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NTT DOCOMO</a:t>
                      </a:r>
                      <a:endParaRPr lang="en-US" altLang="ja-JP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kumimoji="1" lang="en-US" altLang="ja-JP" sz="160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-94.57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kumimoji="1" lang="en-US" altLang="ja-JP" sz="1600" u="none" strike="noStrike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-92.66</a:t>
                      </a:r>
                    </a:p>
                  </a:txBody>
                  <a:tcPr marL="9525" marR="9525" marT="9525" marB="0" anchor="ctr"/>
                </a:tc>
              </a:tr>
              <a:tr h="218067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NTT DOCOMO</a:t>
                      </a:r>
                      <a:endParaRPr lang="en-US" altLang="ja-JP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kumimoji="1" lang="en-US" altLang="ja-JP" sz="160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-94.84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kumimoji="1" lang="en-US" altLang="ja-JP" sz="1600" u="none" strike="noStrike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-92.92</a:t>
                      </a:r>
                    </a:p>
                  </a:txBody>
                  <a:tcPr marL="9525" marR="9525" marT="9525" marB="0" anchor="ctr"/>
                </a:tc>
              </a:tr>
              <a:tr h="218067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NTT DOCOMO</a:t>
                      </a:r>
                      <a:endParaRPr lang="en-US" altLang="ja-JP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kumimoji="1" lang="en-US" altLang="ja-JP" sz="160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-96.3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kumimoji="1" lang="en-US" altLang="ja-JP" sz="1600" u="none" strike="noStrike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-93.94</a:t>
                      </a:r>
                    </a:p>
                  </a:txBody>
                  <a:tcPr marL="9525" marR="9525" marT="9525" marB="0" anchor="ctr"/>
                </a:tc>
              </a:tr>
              <a:tr h="218067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ja-JP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NTT DOCOMO</a:t>
                      </a:r>
                      <a:endParaRPr lang="en-US" altLang="ja-JP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kumimoji="1" lang="en-US" altLang="ja-JP" sz="160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-98.86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kumimoji="1" lang="en-US" altLang="ja-JP" sz="1600" u="none" strike="noStrike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-96.69</a:t>
                      </a:r>
                    </a:p>
                  </a:txBody>
                  <a:tcPr marL="9525" marR="9525" marT="9525" marB="0" anchor="ctr"/>
                </a:tc>
              </a:tr>
              <a:tr h="342677"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kumimoji="1" lang="en-US" altLang="ja-JP" sz="16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PC TEST</a:t>
                      </a:r>
                      <a:endParaRPr kumimoji="1" lang="en-GB" sz="1600" u="none" strike="noStrike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kumimoji="1" lang="en-GB" sz="160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-91.5346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kumimoji="1" lang="en-GB" sz="1600" u="none" strike="noStrike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-89.7281</a:t>
                      </a:r>
                    </a:p>
                  </a:txBody>
                  <a:tcPr marL="9525" marR="9525" marT="9525" marB="0" anchor="ctr"/>
                </a:tc>
              </a:tr>
              <a:tr h="342677"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PC TEST</a:t>
                      </a:r>
                      <a:endParaRPr kumimoji="1" lang="en-GB" altLang="ja-JP" sz="1600" u="none" strike="noStrike" kern="1200" dirty="0" smtClean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kumimoji="1" lang="en-GB" sz="160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-91.8565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kumimoji="1" lang="en-GB" sz="160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-90.0672</a:t>
                      </a:r>
                    </a:p>
                  </a:txBody>
                  <a:tcPr marL="9525" marR="9525" marT="9525" marB="0" anchor="ctr"/>
                </a:tc>
              </a:tr>
              <a:tr h="342677"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PC TEST</a:t>
                      </a:r>
                      <a:endParaRPr kumimoji="1" lang="en-GB" altLang="ja-JP" sz="1600" u="none" strike="noStrike" kern="1200" dirty="0" smtClean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kumimoji="1" lang="en-GB" sz="1600" u="none" strike="noStrike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-89.7671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kumimoji="1" lang="en-GB" sz="160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-87.9845</a:t>
                      </a:r>
                    </a:p>
                  </a:txBody>
                  <a:tcPr marL="9525" marR="9525" marT="9525" marB="0" anchor="ctr"/>
                </a:tc>
              </a:tr>
              <a:tr h="342677"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PC TEST</a:t>
                      </a:r>
                      <a:endParaRPr kumimoji="1" lang="en-GB" altLang="ja-JP" sz="1600" u="none" strike="noStrike" kern="1200" dirty="0" smtClean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kumimoji="1" lang="en-GB" sz="1600" u="none" strike="noStrike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-91.2931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kumimoji="1" lang="en-GB" sz="160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-89.4391</a:t>
                      </a:r>
                    </a:p>
                  </a:txBody>
                  <a:tcPr marL="9525" marR="9525" marT="9525" marB="0" anchor="ctr"/>
                </a:tc>
              </a:tr>
              <a:tr h="342677"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PC TEST</a:t>
                      </a:r>
                      <a:endParaRPr kumimoji="1" lang="en-GB" altLang="ja-JP" sz="1600" u="none" strike="noStrike" kern="1200" dirty="0" smtClean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kumimoji="1" lang="en-GB" sz="1600" u="none" strike="noStrike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-92.6691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kumimoji="1" lang="en-GB" sz="1600" u="none" strike="noStrike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-90.6617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6" name="右中かっこ 5"/>
          <p:cNvSpPr/>
          <p:nvPr/>
        </p:nvSpPr>
        <p:spPr>
          <a:xfrm>
            <a:off x="5220072" y="680507"/>
            <a:ext cx="576064" cy="432048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2555776" y="116632"/>
            <a:ext cx="23489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Band 5 results of TRMS</a:t>
            </a:r>
            <a:endParaRPr kumimoji="1" lang="ja-JP" altLang="en-US" dirty="0"/>
          </a:p>
        </p:txBody>
      </p:sp>
      <p:sp>
        <p:nvSpPr>
          <p:cNvPr id="9" name="右中かっこ 8"/>
          <p:cNvSpPr/>
          <p:nvPr/>
        </p:nvSpPr>
        <p:spPr>
          <a:xfrm>
            <a:off x="5292080" y="5013176"/>
            <a:ext cx="504056" cy="1728192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5940152" y="188640"/>
            <a:ext cx="11134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/>
              <a:t>Deviation of </a:t>
            </a:r>
          </a:p>
          <a:p>
            <a:r>
              <a:rPr kumimoji="1" lang="en-US" altLang="ja-JP" sz="1400" dirty="0" smtClean="0"/>
              <a:t>TRMS_70</a:t>
            </a:r>
            <a:endParaRPr kumimoji="1" lang="ja-JP" altLang="en-US" sz="1400" dirty="0"/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7346986" y="188640"/>
            <a:ext cx="11134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 smtClean="0"/>
              <a:t>Deviation of </a:t>
            </a:r>
          </a:p>
          <a:p>
            <a:r>
              <a:rPr kumimoji="1" lang="en-US" altLang="ja-JP" sz="1400" dirty="0" smtClean="0"/>
              <a:t>TRMS_95</a:t>
            </a:r>
            <a:endParaRPr kumimoji="1" lang="ja-JP" altLang="en-US" sz="1400" dirty="0"/>
          </a:p>
        </p:txBody>
      </p:sp>
      <p:graphicFrame>
        <p:nvGraphicFramePr>
          <p:cNvPr id="13" name="表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0288064"/>
              </p:ext>
            </p:extLst>
          </p:nvPr>
        </p:nvGraphicFramePr>
        <p:xfrm>
          <a:off x="5868144" y="692697"/>
          <a:ext cx="2687960" cy="604867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43980"/>
                <a:gridCol w="1343980"/>
              </a:tblGrid>
              <a:tr h="4305731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--92.3 ~</a:t>
                      </a:r>
                    </a:p>
                    <a:p>
                      <a:pPr algn="ctr"/>
                      <a:r>
                        <a:rPr lang="en-US" altLang="ja-JP" dirty="0" smtClean="0"/>
                        <a:t>-98.86 </a:t>
                      </a:r>
                      <a:endParaRPr kumimoji="1" lang="ja-JP" altLang="en-US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--</a:t>
                      </a:r>
                      <a:r>
                        <a:rPr kumimoji="1" lang="en-US" altLang="ja-JP" dirty="0" smtClean="0"/>
                        <a:t>90.4 </a:t>
                      </a:r>
                      <a:r>
                        <a:rPr kumimoji="1" lang="en-US" altLang="ja-JP" dirty="0" smtClean="0"/>
                        <a:t>~</a:t>
                      </a:r>
                    </a:p>
                    <a:p>
                      <a:pPr algn="ctr"/>
                      <a:r>
                        <a:rPr lang="en-US" altLang="ja-JP" dirty="0" smtClean="0"/>
                        <a:t>-</a:t>
                      </a:r>
                      <a:r>
                        <a:rPr lang="en-US" altLang="ja-JP" dirty="0" smtClean="0"/>
                        <a:t>96.9 </a:t>
                      </a:r>
                      <a:endParaRPr kumimoji="1" lang="ja-JP" altLang="en-US" dirty="0" smtClean="0"/>
                    </a:p>
                  </a:txBody>
                  <a:tcPr anchor="ctr"/>
                </a:tc>
              </a:tr>
              <a:tr h="1742941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--89.76 ~</a:t>
                      </a:r>
                    </a:p>
                    <a:p>
                      <a:pPr algn="ctr"/>
                      <a:r>
                        <a:rPr lang="en-US" altLang="ja-JP" dirty="0" smtClean="0"/>
                        <a:t>-92.66 </a:t>
                      </a:r>
                      <a:endParaRPr kumimoji="1" lang="ja-JP" altLang="en-US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 smtClean="0"/>
                        <a:t>--87.98 ~</a:t>
                      </a:r>
                    </a:p>
                    <a:p>
                      <a:pPr algn="ctr"/>
                      <a:r>
                        <a:rPr lang="en-US" altLang="ja-JP" dirty="0" smtClean="0"/>
                        <a:t>-90.66 </a:t>
                      </a:r>
                      <a:endParaRPr kumimoji="1" lang="ja-JP" altLang="en-US" dirty="0" smtClean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959812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conclusion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 smtClean="0"/>
              <a:t>There is large difference between Lab 2,3 and Lab 4.</a:t>
            </a:r>
          </a:p>
          <a:p>
            <a:r>
              <a:rPr lang="en-US" altLang="ja-JP" dirty="0" smtClean="0"/>
              <a:t>Need to check the data with the DUT of Lab4 by measuring at Lab 2 or 3 before add RAN4 data pool.</a:t>
            </a:r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2790853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226</Words>
  <Application>Microsoft Office PowerPoint</Application>
  <PresentationFormat>画面に合わせる (4:3)</PresentationFormat>
  <Paragraphs>87</Paragraphs>
  <Slides>3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4" baseType="lpstr">
      <vt:lpstr>Office テーマ</vt:lpstr>
      <vt:lpstr>Discussion for Low band results of TRMS</vt:lpstr>
      <vt:lpstr>PowerPoint プレゼンテーション</vt:lpstr>
      <vt:lpstr>conclusion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Discussion for Low band results of TRMS</dc:title>
  <dc:creator>0177186</dc:creator>
  <cp:lastModifiedBy>0177186</cp:lastModifiedBy>
  <cp:revision>4</cp:revision>
  <dcterms:created xsi:type="dcterms:W3CDTF">2017-11-17T09:28:47Z</dcterms:created>
  <dcterms:modified xsi:type="dcterms:W3CDTF">2017-11-17T09:46:45Z</dcterms:modified>
</cp:coreProperties>
</file>