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microsoft.com/office/2015/10/relationships/revisionInfo" Target="revisionInfo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4098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RRM with Network-Based CRS Interference Mitigation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Ericsson, 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#85 	                                                                                                                        R4-</a:t>
            </a:r>
            <a:r>
              <a:rPr lang="en-US" b="1" smtClean="0"/>
              <a:t>174498</a:t>
            </a:r>
            <a:endParaRPr lang="en-US" b="1" dirty="0"/>
          </a:p>
          <a:p>
            <a:pPr hangingPunct="0"/>
            <a:r>
              <a:rPr lang="en-US" b="1" dirty="0"/>
              <a:t>Reno, Nevada, USA, November 27th – December 1st 2017</a:t>
            </a:r>
          </a:p>
          <a:p>
            <a:pPr hangingPunct="0"/>
            <a:r>
              <a:rPr lang="sv-SE" b="1" dirty="0"/>
              <a:t>Agenda Item: 8.28.2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541721"/>
            <a:ext cx="10687493" cy="5022851"/>
          </a:xfrm>
        </p:spPr>
        <p:txBody>
          <a:bodyPr>
            <a:normAutofit lnSpcReduction="10000"/>
          </a:bodyPr>
          <a:lstStyle/>
          <a:p>
            <a:r>
              <a:rPr lang="sv-SE" dirty="0"/>
              <a:t>For Rel-14 and earlier UEs, non-negligible impact is expected </a:t>
            </a:r>
            <a:r>
              <a:rPr lang="sv-SE" dirty="0" smtClean="0"/>
              <a:t>for </a:t>
            </a:r>
            <a:r>
              <a:rPr lang="sv-SE" dirty="0"/>
              <a:t>some </a:t>
            </a:r>
            <a:r>
              <a:rPr lang="sv-SE" dirty="0" smtClean="0"/>
              <a:t>legacy </a:t>
            </a:r>
            <a:r>
              <a:rPr lang="sv-SE" dirty="0"/>
              <a:t>UEs if network-based CRS interference mitigation is used since some </a:t>
            </a:r>
            <a:r>
              <a:rPr lang="sv-SE" dirty="0" smtClean="0"/>
              <a:t>legacy </a:t>
            </a:r>
            <a:r>
              <a:rPr lang="sv-SE" dirty="0"/>
              <a:t>UE implementations rely on long warm-up time which was not precluded by the standard since Rel-8</a:t>
            </a:r>
          </a:p>
          <a:p>
            <a:r>
              <a:rPr lang="sv-SE" dirty="0"/>
              <a:t>RAN4 sees it beneficial for Rel-15 UE to be aware of whether network-based CRS interference mitigation is used by serving and neighbor cells in the area</a:t>
            </a:r>
          </a:p>
          <a:p>
            <a:r>
              <a:rPr lang="sv-SE" dirty="0" smtClean="0"/>
              <a:t>In RAN4#86, RAN4 </a:t>
            </a:r>
            <a:r>
              <a:rPr lang="sv-SE" dirty="0"/>
              <a:t>will further </a:t>
            </a:r>
            <a:r>
              <a:rPr lang="sv-SE" dirty="0" smtClean="0"/>
              <a:t>discuss solutions for making Rel-15 </a:t>
            </a:r>
            <a:r>
              <a:rPr lang="sv-SE" dirty="0"/>
              <a:t>UE to be aware of whether network-based CRS interference mitigation is used by serving and neighbor cells in the area</a:t>
            </a:r>
          </a:p>
          <a:p>
            <a:r>
              <a:rPr lang="sv-SE" dirty="0"/>
              <a:t>RAN4 will further analyze the number of warm-up and cool-down subframes for different scenarios for both Rel-15 UE and Rel-14 (and earlier) UE</a:t>
            </a:r>
          </a:p>
          <a:p>
            <a:endParaRPr lang="sv-SE" dirty="0"/>
          </a:p>
          <a:p>
            <a:endParaRPr lang="sv-SE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1604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4999</TotalTime>
  <Words>141</Words>
  <Application>Microsoft Office PowerPoint</Application>
  <PresentationFormat>Custom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RRM with Network-Based CRS Interference Mitigation</vt:lpstr>
      <vt:lpstr>General</vt:lpstr>
    </vt:vector>
  </TitlesOfParts>
  <Company>Qualcomm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289</cp:revision>
  <dcterms:created xsi:type="dcterms:W3CDTF">2016-04-13T15:12:29Z</dcterms:created>
  <dcterms:modified xsi:type="dcterms:W3CDTF">2017-12-01T22:49:18Z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_AdHocReviewCycleID">
    <vt:i4>-1080796702</vt:i4>
  </property>
  <property fmtid="{D5CDD505-2E9C-101B-9397-08002B2CF9AE}" pid="11" name="_EmailSubject">
    <vt:lpwstr>[NW-based CRS mitigation] draft LS</vt:lpwstr>
  </property>
  <property fmtid="{D5CDD505-2E9C-101B-9397-08002B2CF9AE}" pid="12" name="_AuthorEmail">
    <vt:lpwstr>jaehor@qti.qualcomm.com</vt:lpwstr>
  </property>
  <property fmtid="{D5CDD505-2E9C-101B-9397-08002B2CF9AE}" pid="13" name="_AuthorEmailDisplayName">
    <vt:lpwstr>Jaeho Ryu</vt:lpwstr>
  </property>
</Properties>
</file>