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3" autoAdjust="0"/>
    <p:restoredTop sz="89977" autoAdjust="0"/>
  </p:normalViewPr>
  <p:slideViewPr>
    <p:cSldViewPr snapToGrid="0">
      <p:cViewPr>
        <p:scale>
          <a:sx n="125" d="100"/>
          <a:sy n="125" d="100"/>
        </p:scale>
        <p:origin x="-24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4EF024-E694-4155-B3F4-B32851BA1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C6D35B-55C7-4F00-B406-8EE3C92E8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6220D48-0829-4A22-99BD-97F361A9C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9BC0DF-38B2-47A7-A6E8-096BE48B5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A128F9-5EF7-47C2-A41C-C86889913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0987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A54505-2153-4DD0-A9C8-5C0B816D5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F14B3B5-515D-4B19-B499-0EE7388154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E01974-86C0-4E83-98BE-043F9A9B8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1946A86-2884-4C04-8C8A-16B182450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46ABFB-29F2-4F60-A1F7-ED58BC49A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B3A84F4-2235-4A5B-8815-92E746A6D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F9E133F-23A7-4152-A156-033E56D9B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D8B8163-6C69-4295-AAD2-DAA13CAD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13FA99-9857-4DFF-9D01-D8BF694C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6FEFCF-98DF-480C-8952-DACA49B86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414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AEEEAD-7286-406C-B065-9CF85F274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42433F-D5D9-4611-A639-013D1108E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1473B03-DEAD-4D52-BA22-CF2D48B09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424039-EDE8-4480-82C1-287655C1F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8A43CF-D910-496C-909D-B0C8DDAD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8594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4973B8-B0D3-4523-9826-80FDA1E08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48B99A-81CD-4FEC-A3AE-EA3F26611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64996A-75C7-4DE0-90E9-D96E9CE6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8A01829-D341-4B97-A1B3-90C099214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971FC2-5B67-4C7F-A6A0-18D47F0E1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91722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DC98F1-8CCB-4EAD-8470-DBC4D2D54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5C824CB-DB6E-4F2B-9B4F-549E1ACDCA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BADBB0A-945E-4832-9B7D-7E57D745C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B44877-859F-4F4D-B578-11FAC02F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4F06FCE-C09D-49C4-BFC4-9D89F9FDB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3801A44-6F13-4768-A91D-1303D4328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99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AAEA03-3141-4D16-A22D-EEA91FFC1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32575E-152E-42B9-A480-78916CDA4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3E512A4-41D4-4E83-8A67-5ADC91A75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ABBF532-2BD1-4592-8390-6B1AF0484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547F49B-23FD-4A75-AA44-EB6BF052D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C7B357C-E208-41D5-9520-55D8EDD9E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D0A72FF-8BC1-4384-BC9E-93B3A7022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958192B-B3AC-4196-8AFD-5D743C4CC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263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FDC861-98C1-4156-A3A9-EC643B103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2B34FD5-B7AD-4A91-8CB9-9BEDF0FC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6038E97-D46A-414D-9E9A-B0CADA45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E024E6B-FDD7-4DB4-9EFA-EC6BE0B88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4217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9FB6F45-A328-4404-ACC7-88EDA810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E11774F-1C86-4FC5-992C-6251E549F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9FDBA29-1794-48BC-98F4-EFEE4D09F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334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409604-481A-4ACB-A408-D3B8C79BA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EDB63C-181B-47B6-8538-01DE41C3F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6555878-75EA-4EE4-8279-F3354F5AD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4B44933-F66B-44AD-B606-379409048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F9909AC-292F-4411-87B8-780D03C27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0966AD-7882-465B-93D6-47639DBAD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40028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6FA91C-D177-4DC0-8B62-C3FCEAA5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6A4F2D6-4ED5-4B64-B361-AACBAEEBD4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B951005-AFAC-456A-92E1-7893123BE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F169D2C-C949-480A-BB2A-77B6E02F4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CE428DD-789B-46F4-BE78-2A96C921A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D49671-EBE1-4D74-BA9F-C99D194C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453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FC3A7B6-1BD5-40FA-93F4-6A68D6A7B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11D56DC-B14C-47C3-AA1B-FFF2A8778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888873-3240-4068-8845-D71E1C96A8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A7C8D7-6507-4CFC-B590-3B97991F2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C48BF8-EF6F-4454-954D-49EF9F0D6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133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9EFE76-65D5-4B90-ADBA-DC3D41550F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REFSENS FR1 re-farmed bands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B6EF5BF-F53D-46D8-AE04-FE5930C1A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95EF00-A5A1-4EDA-9CC2-1D733B0E85A9}"/>
              </a:ext>
            </a:extLst>
          </p:cNvPr>
          <p:cNvSpPr txBox="1"/>
          <p:nvPr/>
        </p:nvSpPr>
        <p:spPr>
          <a:xfrm>
            <a:off x="9373985" y="83889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R4-1714451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1632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AE4384-03EF-4D06-8E14-CC59455BC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4A3CFA-F60D-4622-BF3A-DAB8DA013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NF assumption for devising REFSENS requirements for re-farmed bands</a:t>
            </a:r>
          </a:p>
          <a:p>
            <a:r>
              <a:rPr lang="sv-SE" sz="2400" dirty="0"/>
              <a:t>Modify the NF for which the corresponding LTE requirement is based on an obviously excessive NF</a:t>
            </a:r>
          </a:p>
          <a:p>
            <a:pPr lvl="1"/>
            <a:r>
              <a:rPr lang="sv-SE" sz="2000" dirty="0"/>
              <a:t>Low bands up to NF = 12 dB</a:t>
            </a:r>
          </a:p>
          <a:p>
            <a:endParaRPr lang="sv-SE" sz="2400" dirty="0"/>
          </a:p>
          <a:p>
            <a:r>
              <a:rPr lang="sv-SE" sz="2400" dirty="0"/>
              <a:t>Aim to devise REFSENS for re-farmed bands: do not ”copy” LTE across the line</a:t>
            </a:r>
          </a:p>
        </p:txBody>
      </p:sp>
    </p:spTree>
    <p:extLst>
      <p:ext uri="{BB962C8B-B14F-4D97-AF65-F5344CB8AC3E}">
        <p14:creationId xmlns:p14="http://schemas.microsoft.com/office/powerpoint/2010/main" val="1452206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50F28B-AE65-419A-892B-116BAE7F7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Background: prerequisites for Rel-8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89B4E1-C4DD-45D8-900A-B2405FB80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Very limited filter data (none for some bands)</a:t>
            </a:r>
          </a:p>
          <a:p>
            <a:r>
              <a:rPr lang="sv-SE" dirty="0"/>
              <a:t>Different filter technology (not SAW or BAW)</a:t>
            </a:r>
          </a:p>
          <a:p>
            <a:r>
              <a:rPr lang="en-GB" dirty="0"/>
              <a:t>IM large, only prototype/demonstrator LTE radios available</a:t>
            </a:r>
          </a:p>
          <a:p>
            <a:r>
              <a:rPr lang="sv-SE" dirty="0"/>
              <a:t>From R4-080696 (Ericsson):</a:t>
            </a:r>
          </a:p>
          <a:p>
            <a:pPr lvl="1"/>
            <a:r>
              <a:rPr lang="en-GB" dirty="0"/>
              <a:t>“Next, turning to the noise figure, we assume 9 dB and an implementation margin (including TX noise) of 2 </a:t>
            </a:r>
            <a:r>
              <a:rPr lang="en-GB" dirty="0" err="1"/>
              <a:t>dB.</a:t>
            </a:r>
            <a:r>
              <a:rPr lang="en-GB" dirty="0"/>
              <a:t> For other bands, we propose additional relaxations of 1, 2 and 3 dB for duplexer distance / band gap &gt; 1.5, 2 and 4, respectively.”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58745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40246A-F314-4A91-8562-5FDDC94A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for re-farmed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23CBC3-13AA-4C4A-9D75-B8984668B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Revaluate NF </a:t>
            </a:r>
            <a:r>
              <a:rPr lang="sv-SE" dirty="0"/>
              <a:t>assumption for </a:t>
            </a:r>
            <a:r>
              <a:rPr lang="sv-SE" dirty="0" smtClean="0"/>
              <a:t>the following re-farmed </a:t>
            </a:r>
            <a:r>
              <a:rPr lang="sv-SE" dirty="0"/>
              <a:t>bands</a:t>
            </a:r>
          </a:p>
          <a:p>
            <a:pPr lvl="1"/>
            <a:r>
              <a:rPr lang="sv-SE" dirty="0" smtClean="0"/>
              <a:t>Put </a:t>
            </a:r>
            <a:r>
              <a:rPr lang="sv-SE" dirty="0"/>
              <a:t>NR requirements for </a:t>
            </a:r>
            <a:r>
              <a:rPr lang="sv-SE" dirty="0" smtClean="0"/>
              <a:t>band n2</a:t>
            </a:r>
            <a:r>
              <a:rPr lang="sv-SE" dirty="0"/>
              <a:t>, n3, n5, n8, n20, n28, n71 within square brackets amongst the bands agreed thus </a:t>
            </a:r>
            <a:r>
              <a:rPr lang="sv-SE" dirty="0" smtClean="0"/>
              <a:t>far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37105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4DEEBD-3EDA-4307-ADCD-16ABFC4A7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Notes: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E9C7566-0ABF-480B-BFC1-67F724FF0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7236"/>
            <a:ext cx="10515600" cy="4351338"/>
          </a:xfrm>
        </p:spPr>
        <p:txBody>
          <a:bodyPr/>
          <a:lstStyle/>
          <a:p>
            <a:r>
              <a:rPr lang="sv-SE" dirty="0"/>
              <a:t>The IM is not discussed; an IM = 2.5 dB assumed (same as LTE)</a:t>
            </a:r>
          </a:p>
          <a:p>
            <a:pPr lvl="1"/>
            <a:r>
              <a:rPr lang="sv-SE" dirty="0"/>
              <a:t>IM a separate disussion</a:t>
            </a:r>
          </a:p>
          <a:p>
            <a:r>
              <a:rPr lang="sv-SE" dirty="0"/>
              <a:t>SNR = -1 </a:t>
            </a:r>
            <a:r>
              <a:rPr lang="sv-SE" dirty="0" smtClean="0"/>
              <a:t>dB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81841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218</Words>
  <Application>Microsoft Office PowerPoint</Application>
  <PresentationFormat>ワイド画面</PresentationFormat>
  <Paragraphs>22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REFSENS FR1 re-farmed bands</vt:lpstr>
      <vt:lpstr>Scope</vt:lpstr>
      <vt:lpstr>Background: prerequisites for Rel-8 specification</vt:lpstr>
      <vt:lpstr>WF for re-farmed bands</vt:lpstr>
      <vt:lpstr>Notes: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REFSENS FR1</dc:title>
  <dc:creator>Ericsson</dc:creator>
  <cp:lastModifiedBy>hiromasa</cp:lastModifiedBy>
  <cp:revision>40</cp:revision>
  <dcterms:created xsi:type="dcterms:W3CDTF">2017-11-29T20:42:10Z</dcterms:created>
  <dcterms:modified xsi:type="dcterms:W3CDTF">2017-12-02T00:02:24Z</dcterms:modified>
</cp:coreProperties>
</file>