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0" r:id="rId1"/>
  </p:sldMasterIdLst>
  <p:sldIdLst>
    <p:sldId id="279" r:id="rId2"/>
    <p:sldId id="293" r:id="rId3"/>
    <p:sldId id="305" r:id="rId4"/>
    <p:sldId id="306" r:id="rId5"/>
    <p:sldId id="307" r:id="rId6"/>
    <p:sldId id="312" r:id="rId7"/>
    <p:sldId id="311" r:id="rId8"/>
  </p:sldIdLst>
  <p:sldSz cx="12192000"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chhala, Ankit A [CTO]" initials="MAA[" lastIdx="1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323526"/>
            <a:ext cx="10595799" cy="1318458"/>
          </a:xfrm>
          <a:prstGeom prst="rect">
            <a:avLst/>
          </a:prstGeom>
        </p:spPr>
        <p:txBody>
          <a:bodyPr anchor="b"/>
          <a:lstStyle>
            <a:lvl1pPr>
              <a:defRPr sz="3333">
                <a:latin typeface="Sprint Sans Black" panose="020B0903030202060203"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381000" y="2650954"/>
            <a:ext cx="10595798" cy="1337641"/>
          </a:xfrm>
          <a:prstGeom prst="rect">
            <a:avLst/>
          </a:prstGeom>
        </p:spPr>
        <p:txBody>
          <a:bodyPr/>
          <a:lstStyle>
            <a:lvl1pPr marL="0" indent="0" algn="l">
              <a:buNone/>
              <a:defRPr sz="2333">
                <a:solidFill>
                  <a:schemeClr val="tx1"/>
                </a:solidFill>
                <a:latin typeface="Sprint Sans Ofc Med" panose="020B0603030202060203" pitchFamily="34" charset="0"/>
              </a:defRPr>
            </a:lvl1pPr>
            <a:lvl2pPr marL="544237" indent="0" algn="ctr">
              <a:buNone/>
              <a:defRPr>
                <a:solidFill>
                  <a:schemeClr val="tx1">
                    <a:tint val="75000"/>
                  </a:schemeClr>
                </a:solidFill>
              </a:defRPr>
            </a:lvl2pPr>
            <a:lvl3pPr marL="1088473" indent="0" algn="ctr">
              <a:buNone/>
              <a:defRPr>
                <a:solidFill>
                  <a:schemeClr val="tx1">
                    <a:tint val="75000"/>
                  </a:schemeClr>
                </a:solidFill>
              </a:defRPr>
            </a:lvl3pPr>
            <a:lvl4pPr marL="1632711" indent="0" algn="ctr">
              <a:buNone/>
              <a:defRPr>
                <a:solidFill>
                  <a:schemeClr val="tx1">
                    <a:tint val="75000"/>
                  </a:schemeClr>
                </a:solidFill>
              </a:defRPr>
            </a:lvl4pPr>
            <a:lvl5pPr marL="2176947" indent="0" algn="ctr">
              <a:buNone/>
              <a:defRPr>
                <a:solidFill>
                  <a:schemeClr val="tx1">
                    <a:tint val="75000"/>
                  </a:schemeClr>
                </a:solidFill>
              </a:defRPr>
            </a:lvl5pPr>
            <a:lvl6pPr marL="2721184" indent="0" algn="ctr">
              <a:buNone/>
              <a:defRPr>
                <a:solidFill>
                  <a:schemeClr val="tx1">
                    <a:tint val="75000"/>
                  </a:schemeClr>
                </a:solidFill>
              </a:defRPr>
            </a:lvl6pPr>
            <a:lvl7pPr marL="3265420" indent="0" algn="ctr">
              <a:buNone/>
              <a:defRPr>
                <a:solidFill>
                  <a:schemeClr val="tx1">
                    <a:tint val="75000"/>
                  </a:schemeClr>
                </a:solidFill>
              </a:defRPr>
            </a:lvl7pPr>
            <a:lvl8pPr marL="3809657" indent="0" algn="ctr">
              <a:buNone/>
              <a:defRPr>
                <a:solidFill>
                  <a:schemeClr val="tx1">
                    <a:tint val="75000"/>
                  </a:schemeClr>
                </a:solidFill>
              </a:defRPr>
            </a:lvl8pPr>
            <a:lvl9pPr marL="4353894" indent="0" algn="ctr">
              <a:buNone/>
              <a:defRPr>
                <a:solidFill>
                  <a:schemeClr val="tx1">
                    <a:tint val="75000"/>
                  </a:schemeClr>
                </a:solidFill>
              </a:defRPr>
            </a:lvl9pPr>
          </a:lstStyle>
          <a:p>
            <a:r>
              <a:rPr lang="en-US"/>
              <a:t>Click to edit Master subtitle style</a:t>
            </a:r>
            <a:endParaRPr lang="en-US" dirty="0"/>
          </a:p>
        </p:txBody>
      </p:sp>
      <p:sp>
        <p:nvSpPr>
          <p:cNvPr id="5" name="Text Placeholder 4"/>
          <p:cNvSpPr>
            <a:spLocks noGrp="1"/>
          </p:cNvSpPr>
          <p:nvPr>
            <p:ph type="body" sz="quarter" idx="10" hasCustomPrompt="1"/>
          </p:nvPr>
        </p:nvSpPr>
        <p:spPr>
          <a:xfrm>
            <a:off x="381000" y="3988594"/>
            <a:ext cx="2606040" cy="434340"/>
          </a:xfrm>
        </p:spPr>
        <p:txBody>
          <a:bodyPr/>
          <a:lstStyle>
            <a:lvl1pPr>
              <a:defRPr lang="en-US" sz="1667" kern="1200" dirty="0" smtClean="0">
                <a:solidFill>
                  <a:schemeClr val="tx1"/>
                </a:solidFill>
                <a:latin typeface="Sprint Sans Ofc Regular"/>
                <a:ea typeface="+mn-ea"/>
                <a:cs typeface="Sprint Sans Ofc Regular"/>
              </a:defRPr>
            </a:lvl1pPr>
            <a:lvl2pPr>
              <a:defRPr lang="en-US" sz="2000" kern="1200" dirty="0" smtClean="0">
                <a:solidFill>
                  <a:schemeClr val="tx1"/>
                </a:solidFill>
                <a:latin typeface="Sprint Sans Ofc Regular"/>
                <a:ea typeface="+mn-ea"/>
                <a:cs typeface="Sprint Sans Ofc Regular"/>
              </a:defRPr>
            </a:lvl2pPr>
            <a:lvl3pPr>
              <a:defRPr lang="en-US" sz="2000" kern="1200" dirty="0" smtClean="0">
                <a:solidFill>
                  <a:schemeClr val="tx1"/>
                </a:solidFill>
                <a:latin typeface="Sprint Sans Ofc Regular"/>
                <a:ea typeface="+mn-ea"/>
                <a:cs typeface="Sprint Sans Ofc Regular"/>
              </a:defRPr>
            </a:lvl3pPr>
            <a:lvl4pPr>
              <a:defRPr lang="en-US" sz="2000" kern="1200" dirty="0" smtClean="0">
                <a:solidFill>
                  <a:schemeClr val="tx1"/>
                </a:solidFill>
                <a:latin typeface="Sprint Sans Ofc Regular"/>
                <a:ea typeface="+mn-ea"/>
                <a:cs typeface="Sprint Sans Ofc Regular"/>
              </a:defRPr>
            </a:lvl4pPr>
            <a:lvl5pPr>
              <a:defRPr lang="en-US" sz="2000" kern="1200" dirty="0">
                <a:solidFill>
                  <a:schemeClr val="tx1"/>
                </a:solidFill>
                <a:latin typeface="Sprint Sans Ofc Regular"/>
                <a:ea typeface="+mn-ea"/>
                <a:cs typeface="Sprint Sans Ofc Regular"/>
              </a:defRPr>
            </a:lvl5pPr>
          </a:lstStyle>
          <a:p>
            <a:pPr lvl="0"/>
            <a:r>
              <a:rPr lang="en-US" dirty="0"/>
              <a:t>Click to enter date</a:t>
            </a:r>
          </a:p>
        </p:txBody>
      </p:sp>
      <p:sp>
        <p:nvSpPr>
          <p:cNvPr id="6" name="Rectangle 5"/>
          <p:cNvSpPr/>
          <p:nvPr userDrawn="1"/>
        </p:nvSpPr>
        <p:spPr>
          <a:xfrm>
            <a:off x="10930366" y="6513116"/>
            <a:ext cx="1047750" cy="239617"/>
          </a:xfrm>
          <a:prstGeom prst="rect">
            <a:avLst/>
          </a:prstGeom>
        </p:spPr>
        <p:txBody>
          <a:bodyPr wrap="square" lIns="59436" tIns="29718" rIns="59436" bIns="29718" anchor="t">
            <a:spAutoFit/>
          </a:bodyPr>
          <a:lstStyle/>
          <a:p>
            <a:pPr algn="r" defTabSz="544237"/>
            <a:fld id="{3F7246EB-1039-B148-94A0-72C9C3A8D00E}" type="slidenum">
              <a:rPr lang="en-US" sz="1167" smtClean="0">
                <a:solidFill>
                  <a:prstClr val="black"/>
                </a:solidFill>
                <a:latin typeface="Sprint Sans Medium" panose="020B0603030202060203" pitchFamily="34" charset="0"/>
              </a:rPr>
              <a:pPr algn="r" defTabSz="544237"/>
              <a:t>‹#›</a:t>
            </a:fld>
            <a:endParaRPr lang="en-US" sz="2583" dirty="0">
              <a:solidFill>
                <a:prstClr val="black"/>
              </a:solidFill>
              <a:latin typeface="Sprint Sans Medium" panose="020B0603030202060203" pitchFamily="34" charset="0"/>
            </a:endParaRPr>
          </a:p>
        </p:txBody>
      </p:sp>
    </p:spTree>
    <p:extLst>
      <p:ext uri="{BB962C8B-B14F-4D97-AF65-F5344CB8AC3E}">
        <p14:creationId xmlns:p14="http://schemas.microsoft.com/office/powerpoint/2010/main" val="2970269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py Only">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80999" y="250814"/>
            <a:ext cx="10605814" cy="703569"/>
          </a:xfrm>
          <a:prstGeom prst="rect">
            <a:avLst/>
          </a:prstGeom>
        </p:spPr>
        <p:txBody>
          <a:bodyPr vert="horz" lIns="0" tIns="0" rIns="0" bIns="0" rtlCol="0" anchor="b">
            <a:noAutofit/>
          </a:bodyPr>
          <a:lstStyle/>
          <a:p>
            <a:pPr lvl="0"/>
            <a:r>
              <a:rPr lang="en-US"/>
              <a:t>Click to edit Master title style</a:t>
            </a:r>
            <a:endParaRPr lang="en-US" dirty="0"/>
          </a:p>
        </p:txBody>
      </p:sp>
      <p:sp>
        <p:nvSpPr>
          <p:cNvPr id="9" name="Content Placeholder 2"/>
          <p:cNvSpPr>
            <a:spLocks noGrp="1"/>
          </p:cNvSpPr>
          <p:nvPr>
            <p:ph idx="1" hasCustomPrompt="1"/>
          </p:nvPr>
        </p:nvSpPr>
        <p:spPr>
          <a:xfrm>
            <a:off x="395754" y="1342761"/>
            <a:ext cx="10591058" cy="4737364"/>
          </a:xfrm>
        </p:spPr>
        <p:txBody>
          <a:bodyPr/>
          <a:lstStyle>
            <a:lvl1pPr>
              <a:spcBef>
                <a:spcPts val="0"/>
              </a:spcBef>
              <a:spcAft>
                <a:spcPts val="500"/>
              </a:spcAft>
              <a:buFont typeface="Arial"/>
              <a:buChar char="•"/>
              <a:defRPr sz="1667">
                <a:latin typeface="Sprint Sans Medium" panose="020B0603030202060203" pitchFamily="34" charset="0"/>
              </a:defRPr>
            </a:lvl1pPr>
            <a:lvl2pPr marL="473585" indent="-183878">
              <a:spcBef>
                <a:spcPts val="0"/>
              </a:spcBef>
              <a:spcAft>
                <a:spcPts val="500"/>
              </a:spcAft>
              <a:buFont typeface="Sprint Sans Regular" panose="020B0503030202060203" pitchFamily="34" charset="0"/>
              <a:buChar char="−"/>
              <a:defRPr sz="1500">
                <a:latin typeface="Sprint Sans Regular" panose="020B0503030202060203" pitchFamily="34" charset="0"/>
              </a:defRPr>
            </a:lvl2pPr>
            <a:lvl3pPr marL="664078" indent="-193138">
              <a:spcBef>
                <a:spcPts val="0"/>
              </a:spcBef>
              <a:spcAft>
                <a:spcPts val="500"/>
              </a:spcAft>
              <a:buFont typeface="Courier New" panose="02070309020205020404" pitchFamily="49" charset="0"/>
              <a:buChar char="o"/>
              <a:defRPr sz="1333">
                <a:latin typeface="Sprint Sans Ofc Regular" panose="020B0503030202060203" pitchFamily="34" charset="0"/>
              </a:defRPr>
            </a:lvl3pPr>
            <a:lvl4pPr marL="861185" indent="-197107">
              <a:spcBef>
                <a:spcPts val="0"/>
              </a:spcBef>
              <a:spcAft>
                <a:spcPts val="500"/>
              </a:spcAft>
              <a:buFont typeface="Wingdings" panose="05000000000000000000" pitchFamily="2" charset="2"/>
              <a:buChar char="§"/>
              <a:defRPr sz="1167">
                <a:latin typeface="Sprint Sans Ofc Regular" panose="020B0503030202060203" pitchFamily="34" charset="0"/>
              </a:defRPr>
            </a:lvl4pPr>
            <a:lvl5pPr marL="1042417" indent="-179909">
              <a:spcBef>
                <a:spcPts val="0"/>
              </a:spcBef>
              <a:spcAft>
                <a:spcPts val="500"/>
              </a:spcAft>
              <a:buFont typeface="Wingdings" panose="05000000000000000000" pitchFamily="2" charset="2"/>
              <a:buChar char="v"/>
              <a:defRPr sz="1167">
                <a:latin typeface="Sprint Sans Ofc Regular" panose="020B0503030202060203" pitchFamily="34" charset="0"/>
              </a:defRPr>
            </a:lvl5pPr>
          </a:lstStyle>
          <a:p>
            <a:pPr lvl="0"/>
            <a:r>
              <a:rPr lang="en-US" dirty="0"/>
              <a:t>Body Copy</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p:nvPr userDrawn="1"/>
        </p:nvSpPr>
        <p:spPr>
          <a:xfrm>
            <a:off x="10930366" y="6513116"/>
            <a:ext cx="1047750" cy="239617"/>
          </a:xfrm>
          <a:prstGeom prst="rect">
            <a:avLst/>
          </a:prstGeom>
        </p:spPr>
        <p:txBody>
          <a:bodyPr wrap="square" lIns="59436" tIns="29718" rIns="59436" bIns="29718" anchor="t">
            <a:spAutoFit/>
          </a:bodyPr>
          <a:lstStyle/>
          <a:p>
            <a:pPr algn="r" defTabSz="544237"/>
            <a:fld id="{3F7246EB-1039-B148-94A0-72C9C3A8D00E}" type="slidenum">
              <a:rPr lang="en-US" sz="1167" smtClean="0">
                <a:solidFill>
                  <a:prstClr val="black"/>
                </a:solidFill>
                <a:latin typeface="Sprint Sans Medium" panose="020B0603030202060203" pitchFamily="34" charset="0"/>
              </a:rPr>
              <a:pPr algn="r" defTabSz="544237"/>
              <a:t>‹#›</a:t>
            </a:fld>
            <a:endParaRPr lang="en-US" sz="2583" dirty="0">
              <a:solidFill>
                <a:prstClr val="black"/>
              </a:solidFill>
              <a:latin typeface="Sprint Sans Medium" panose="020B0603030202060203" pitchFamily="34" charset="0"/>
            </a:endParaRPr>
          </a:p>
        </p:txBody>
      </p:sp>
    </p:spTree>
    <p:extLst>
      <p:ext uri="{BB962C8B-B14F-4D97-AF65-F5344CB8AC3E}">
        <p14:creationId xmlns:p14="http://schemas.microsoft.com/office/powerpoint/2010/main" val="1109842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380999" y="250814"/>
            <a:ext cx="10605814" cy="703569"/>
          </a:xfrm>
          <a:prstGeom prst="rect">
            <a:avLst/>
          </a:prstGeom>
        </p:spPr>
        <p:txBody>
          <a:bodyPr vert="horz" lIns="0" tIns="0" rIns="0" bIns="0" rtlCol="0" anchor="b">
            <a:noAutofit/>
          </a:bodyPr>
          <a:lstStyle/>
          <a:p>
            <a:pPr lvl="0"/>
            <a:r>
              <a:rPr lang="en-US"/>
              <a:t>Click to edit Master title style</a:t>
            </a:r>
            <a:endParaRPr lang="en-US" dirty="0"/>
          </a:p>
        </p:txBody>
      </p:sp>
      <p:sp>
        <p:nvSpPr>
          <p:cNvPr id="4" name="Rectangle 3"/>
          <p:cNvSpPr/>
          <p:nvPr userDrawn="1"/>
        </p:nvSpPr>
        <p:spPr>
          <a:xfrm>
            <a:off x="10930366" y="6513116"/>
            <a:ext cx="1047750" cy="239617"/>
          </a:xfrm>
          <a:prstGeom prst="rect">
            <a:avLst/>
          </a:prstGeom>
        </p:spPr>
        <p:txBody>
          <a:bodyPr wrap="square" lIns="59436" tIns="29718" rIns="59436" bIns="29718" anchor="t">
            <a:spAutoFit/>
          </a:bodyPr>
          <a:lstStyle/>
          <a:p>
            <a:pPr algn="r" defTabSz="544237"/>
            <a:fld id="{3F7246EB-1039-B148-94A0-72C9C3A8D00E}" type="slidenum">
              <a:rPr lang="en-US" sz="1167" smtClean="0">
                <a:solidFill>
                  <a:prstClr val="black"/>
                </a:solidFill>
                <a:latin typeface="Sprint Sans Medium" panose="020B0603030202060203" pitchFamily="34" charset="0"/>
              </a:rPr>
              <a:pPr algn="r" defTabSz="544237"/>
              <a:t>‹#›</a:t>
            </a:fld>
            <a:endParaRPr lang="en-US" sz="2583" dirty="0">
              <a:solidFill>
                <a:prstClr val="black"/>
              </a:solidFill>
              <a:latin typeface="Sprint Sans Medium" panose="020B0603030202060203" pitchFamily="34" charset="0"/>
            </a:endParaRPr>
          </a:p>
        </p:txBody>
      </p:sp>
    </p:spTree>
    <p:extLst>
      <p:ext uri="{BB962C8B-B14F-4D97-AF65-F5344CB8AC3E}">
        <p14:creationId xmlns:p14="http://schemas.microsoft.com/office/powerpoint/2010/main" val="2726668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sp>
        <p:nvSpPr>
          <p:cNvPr id="7" name="Title 1"/>
          <p:cNvSpPr>
            <a:spLocks noGrp="1"/>
          </p:cNvSpPr>
          <p:nvPr>
            <p:ph type="ctrTitle"/>
          </p:nvPr>
        </p:nvSpPr>
        <p:spPr>
          <a:xfrm>
            <a:off x="381000" y="1323526"/>
            <a:ext cx="10595799" cy="1318458"/>
          </a:xfrm>
          <a:prstGeom prst="rect">
            <a:avLst/>
          </a:prstGeom>
        </p:spPr>
        <p:txBody>
          <a:bodyPr anchor="b"/>
          <a:lstStyle>
            <a:lvl1pPr>
              <a:defRPr sz="3333"/>
            </a:lvl1pPr>
          </a:lstStyle>
          <a:p>
            <a:r>
              <a:rPr lang="en-US"/>
              <a:t>Click to edit Master title style</a:t>
            </a:r>
            <a:endParaRPr lang="en-US" dirty="0"/>
          </a:p>
        </p:txBody>
      </p:sp>
      <p:sp>
        <p:nvSpPr>
          <p:cNvPr id="8" name="Subtitle 2"/>
          <p:cNvSpPr>
            <a:spLocks noGrp="1"/>
          </p:cNvSpPr>
          <p:nvPr>
            <p:ph type="subTitle" idx="1"/>
          </p:nvPr>
        </p:nvSpPr>
        <p:spPr>
          <a:xfrm>
            <a:off x="381000" y="2650954"/>
            <a:ext cx="10595798" cy="1337641"/>
          </a:xfrm>
          <a:prstGeom prst="rect">
            <a:avLst/>
          </a:prstGeom>
        </p:spPr>
        <p:txBody>
          <a:bodyPr/>
          <a:lstStyle>
            <a:lvl1pPr marL="0" indent="0" algn="l">
              <a:buNone/>
              <a:defRPr sz="2333">
                <a:solidFill>
                  <a:schemeClr val="tx1"/>
                </a:solidFill>
              </a:defRPr>
            </a:lvl1pPr>
            <a:lvl2pPr marL="544237" indent="0" algn="ctr">
              <a:buNone/>
              <a:defRPr>
                <a:solidFill>
                  <a:schemeClr val="tx1">
                    <a:tint val="75000"/>
                  </a:schemeClr>
                </a:solidFill>
              </a:defRPr>
            </a:lvl2pPr>
            <a:lvl3pPr marL="1088473" indent="0" algn="ctr">
              <a:buNone/>
              <a:defRPr>
                <a:solidFill>
                  <a:schemeClr val="tx1">
                    <a:tint val="75000"/>
                  </a:schemeClr>
                </a:solidFill>
              </a:defRPr>
            </a:lvl3pPr>
            <a:lvl4pPr marL="1632711" indent="0" algn="ctr">
              <a:buNone/>
              <a:defRPr>
                <a:solidFill>
                  <a:schemeClr val="tx1">
                    <a:tint val="75000"/>
                  </a:schemeClr>
                </a:solidFill>
              </a:defRPr>
            </a:lvl4pPr>
            <a:lvl5pPr marL="2176947" indent="0" algn="ctr">
              <a:buNone/>
              <a:defRPr>
                <a:solidFill>
                  <a:schemeClr val="tx1">
                    <a:tint val="75000"/>
                  </a:schemeClr>
                </a:solidFill>
              </a:defRPr>
            </a:lvl5pPr>
            <a:lvl6pPr marL="2721184" indent="0" algn="ctr">
              <a:buNone/>
              <a:defRPr>
                <a:solidFill>
                  <a:schemeClr val="tx1">
                    <a:tint val="75000"/>
                  </a:schemeClr>
                </a:solidFill>
              </a:defRPr>
            </a:lvl6pPr>
            <a:lvl7pPr marL="3265420" indent="0" algn="ctr">
              <a:buNone/>
              <a:defRPr>
                <a:solidFill>
                  <a:schemeClr val="tx1">
                    <a:tint val="75000"/>
                  </a:schemeClr>
                </a:solidFill>
              </a:defRPr>
            </a:lvl7pPr>
            <a:lvl8pPr marL="3809657" indent="0" algn="ctr">
              <a:buNone/>
              <a:defRPr>
                <a:solidFill>
                  <a:schemeClr val="tx1">
                    <a:tint val="75000"/>
                  </a:schemeClr>
                </a:solidFill>
              </a:defRPr>
            </a:lvl8pPr>
            <a:lvl9pPr marL="4353894" indent="0" algn="ctr">
              <a:buNone/>
              <a:defRPr>
                <a:solidFill>
                  <a:schemeClr val="tx1">
                    <a:tint val="75000"/>
                  </a:schemeClr>
                </a:solidFill>
              </a:defRPr>
            </a:lvl9pPr>
          </a:lstStyle>
          <a:p>
            <a:r>
              <a:rPr lang="en-US"/>
              <a:t>Click to edit Master subtitle style</a:t>
            </a:r>
            <a:endParaRPr lang="en-US" dirty="0"/>
          </a:p>
        </p:txBody>
      </p:sp>
      <p:sp>
        <p:nvSpPr>
          <p:cNvPr id="5" name="Rectangle 4"/>
          <p:cNvSpPr/>
          <p:nvPr userDrawn="1"/>
        </p:nvSpPr>
        <p:spPr>
          <a:xfrm>
            <a:off x="10930366" y="6513116"/>
            <a:ext cx="1047750" cy="239617"/>
          </a:xfrm>
          <a:prstGeom prst="rect">
            <a:avLst/>
          </a:prstGeom>
        </p:spPr>
        <p:txBody>
          <a:bodyPr wrap="square" lIns="59436" tIns="29718" rIns="59436" bIns="29718" anchor="t">
            <a:spAutoFit/>
          </a:bodyPr>
          <a:lstStyle/>
          <a:p>
            <a:pPr algn="r" defTabSz="544237"/>
            <a:fld id="{3F7246EB-1039-B148-94A0-72C9C3A8D00E}" type="slidenum">
              <a:rPr lang="en-US" sz="1167" smtClean="0">
                <a:solidFill>
                  <a:prstClr val="black"/>
                </a:solidFill>
                <a:latin typeface="Sprint Sans Medium" panose="020B0603030202060203" pitchFamily="34" charset="0"/>
              </a:rPr>
              <a:pPr algn="r" defTabSz="544237"/>
              <a:t>‹#›</a:t>
            </a:fld>
            <a:endParaRPr lang="en-US" sz="2583" dirty="0">
              <a:solidFill>
                <a:prstClr val="black"/>
              </a:solidFill>
              <a:latin typeface="Sprint Sans Medium" panose="020B0603030202060203" pitchFamily="34" charset="0"/>
            </a:endParaRPr>
          </a:p>
        </p:txBody>
      </p:sp>
    </p:spTree>
    <p:extLst>
      <p:ext uri="{BB962C8B-B14F-4D97-AF65-F5344CB8AC3E}">
        <p14:creationId xmlns:p14="http://schemas.microsoft.com/office/powerpoint/2010/main" val="2025639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7" name="Table Placeholder 6"/>
          <p:cNvSpPr>
            <a:spLocks noGrp="1"/>
          </p:cNvSpPr>
          <p:nvPr>
            <p:ph type="tbl" sz="quarter" idx="13" hasCustomPrompt="1"/>
          </p:nvPr>
        </p:nvSpPr>
        <p:spPr>
          <a:xfrm>
            <a:off x="380999" y="1373897"/>
            <a:ext cx="10605814" cy="4556608"/>
          </a:xfrm>
          <a:prstGeom prst="rect">
            <a:avLst/>
          </a:prstGeom>
          <a:solidFill>
            <a:srgbClr val="BFBFBF"/>
          </a:solidFill>
        </p:spPr>
        <p:txBody>
          <a:bodyPr vert="horz" lIns="0" tIns="0" rIns="0" bIns="0" rtlCol="0">
            <a:noAutofit/>
          </a:bodyPr>
          <a:lstStyle>
            <a:lvl1pPr>
              <a:defRPr lang="en-US"/>
            </a:lvl1pPr>
          </a:lstStyle>
          <a:p>
            <a:pPr lvl="0"/>
            <a:r>
              <a:rPr lang="en-US" dirty="0"/>
              <a:t>Use this template page when importing a table</a:t>
            </a:r>
          </a:p>
        </p:txBody>
      </p:sp>
      <p:sp>
        <p:nvSpPr>
          <p:cNvPr id="6" name="Title Placeholder 1"/>
          <p:cNvSpPr>
            <a:spLocks noGrp="1"/>
          </p:cNvSpPr>
          <p:nvPr>
            <p:ph type="title"/>
          </p:nvPr>
        </p:nvSpPr>
        <p:spPr>
          <a:xfrm>
            <a:off x="380999" y="250814"/>
            <a:ext cx="10605814" cy="703569"/>
          </a:xfrm>
          <a:prstGeom prst="rect">
            <a:avLst/>
          </a:prstGeom>
        </p:spPr>
        <p:txBody>
          <a:bodyPr vert="horz" lIns="0" tIns="0" rIns="0" bIns="0" rtlCol="0" anchor="b">
            <a:noAutofit/>
          </a:bodyPr>
          <a:lstStyle/>
          <a:p>
            <a:pPr lvl="0"/>
            <a:r>
              <a:rPr lang="en-US"/>
              <a:t>Click to edit Master title style</a:t>
            </a:r>
            <a:endParaRPr lang="en-US" dirty="0"/>
          </a:p>
        </p:txBody>
      </p:sp>
      <p:sp>
        <p:nvSpPr>
          <p:cNvPr id="5" name="Rectangle 4"/>
          <p:cNvSpPr/>
          <p:nvPr userDrawn="1"/>
        </p:nvSpPr>
        <p:spPr>
          <a:xfrm>
            <a:off x="10930366" y="6513116"/>
            <a:ext cx="1047750" cy="239617"/>
          </a:xfrm>
          <a:prstGeom prst="rect">
            <a:avLst/>
          </a:prstGeom>
        </p:spPr>
        <p:txBody>
          <a:bodyPr wrap="square" lIns="59436" tIns="29718" rIns="59436" bIns="29718" anchor="t">
            <a:spAutoFit/>
          </a:bodyPr>
          <a:lstStyle/>
          <a:p>
            <a:pPr algn="r" defTabSz="544237"/>
            <a:fld id="{3F7246EB-1039-B148-94A0-72C9C3A8D00E}" type="slidenum">
              <a:rPr lang="en-US" sz="1167" smtClean="0">
                <a:solidFill>
                  <a:prstClr val="black"/>
                </a:solidFill>
                <a:latin typeface="Sprint Sans Medium" panose="020B0603030202060203" pitchFamily="34" charset="0"/>
              </a:rPr>
              <a:pPr algn="r" defTabSz="544237"/>
              <a:t>‹#›</a:t>
            </a:fld>
            <a:endParaRPr lang="en-US" sz="2583" dirty="0">
              <a:solidFill>
                <a:prstClr val="black"/>
              </a:solidFill>
              <a:latin typeface="Sprint Sans Medium" panose="020B0603030202060203" pitchFamily="34" charset="0"/>
            </a:endParaRPr>
          </a:p>
        </p:txBody>
      </p:sp>
    </p:spTree>
    <p:extLst>
      <p:ext uri="{BB962C8B-B14F-4D97-AF65-F5344CB8AC3E}">
        <p14:creationId xmlns:p14="http://schemas.microsoft.com/office/powerpoint/2010/main" val="2511214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large Image">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380999" y="1373417"/>
            <a:ext cx="10605814" cy="4557088"/>
          </a:xfrm>
          <a:prstGeom prst="rect">
            <a:avLst/>
          </a:prstGeom>
          <a:solidFill>
            <a:srgbClr val="BFBFBF"/>
          </a:solidFill>
        </p:spPr>
        <p:txBody>
          <a:bodyPr/>
          <a:lstStyle>
            <a:lvl1pPr>
              <a:defRPr baseline="0"/>
            </a:lvl1pPr>
          </a:lstStyle>
          <a:p>
            <a:r>
              <a:rPr lang="en-US" dirty="0"/>
              <a:t>Use this template page when importing a picture</a:t>
            </a:r>
          </a:p>
        </p:txBody>
      </p:sp>
      <p:sp>
        <p:nvSpPr>
          <p:cNvPr id="6" name="Title Placeholder 1"/>
          <p:cNvSpPr>
            <a:spLocks noGrp="1"/>
          </p:cNvSpPr>
          <p:nvPr>
            <p:ph type="title"/>
          </p:nvPr>
        </p:nvSpPr>
        <p:spPr>
          <a:xfrm>
            <a:off x="380999" y="250814"/>
            <a:ext cx="10605814" cy="703569"/>
          </a:xfrm>
          <a:prstGeom prst="rect">
            <a:avLst/>
          </a:prstGeom>
        </p:spPr>
        <p:txBody>
          <a:bodyPr vert="horz" lIns="0" tIns="0" rIns="0" bIns="0" rtlCol="0" anchor="b">
            <a:noAutofit/>
          </a:bodyPr>
          <a:lstStyle/>
          <a:p>
            <a:pPr lvl="0"/>
            <a:r>
              <a:rPr lang="en-US"/>
              <a:t>Click to edit Master title style</a:t>
            </a:r>
            <a:endParaRPr lang="en-US" dirty="0"/>
          </a:p>
        </p:txBody>
      </p:sp>
      <p:sp>
        <p:nvSpPr>
          <p:cNvPr id="5" name="Rectangle 4"/>
          <p:cNvSpPr/>
          <p:nvPr userDrawn="1"/>
        </p:nvSpPr>
        <p:spPr>
          <a:xfrm>
            <a:off x="10930366" y="6513116"/>
            <a:ext cx="1047750" cy="239617"/>
          </a:xfrm>
          <a:prstGeom prst="rect">
            <a:avLst/>
          </a:prstGeom>
        </p:spPr>
        <p:txBody>
          <a:bodyPr wrap="square" lIns="59436" tIns="29718" rIns="59436" bIns="29718" anchor="t">
            <a:spAutoFit/>
          </a:bodyPr>
          <a:lstStyle/>
          <a:p>
            <a:pPr algn="r" defTabSz="544237"/>
            <a:fld id="{3F7246EB-1039-B148-94A0-72C9C3A8D00E}" type="slidenum">
              <a:rPr lang="en-US" sz="1167" smtClean="0">
                <a:solidFill>
                  <a:prstClr val="black"/>
                </a:solidFill>
                <a:latin typeface="Sprint Sans Medium" panose="020B0603030202060203" pitchFamily="34" charset="0"/>
              </a:rPr>
              <a:pPr algn="r" defTabSz="544237"/>
              <a:t>‹#›</a:t>
            </a:fld>
            <a:endParaRPr lang="en-US" sz="2583" dirty="0">
              <a:solidFill>
                <a:prstClr val="black"/>
              </a:solidFill>
              <a:latin typeface="Sprint Sans Medium" panose="020B0603030202060203" pitchFamily="34" charset="0"/>
            </a:endParaRPr>
          </a:p>
        </p:txBody>
      </p:sp>
    </p:spTree>
    <p:extLst>
      <p:ext uri="{BB962C8B-B14F-4D97-AF65-F5344CB8AC3E}">
        <p14:creationId xmlns:p14="http://schemas.microsoft.com/office/powerpoint/2010/main" val="2964263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py w/Images">
    <p:spTree>
      <p:nvGrpSpPr>
        <p:cNvPr id="1" name=""/>
        <p:cNvGrpSpPr/>
        <p:nvPr/>
      </p:nvGrpSpPr>
      <p:grpSpPr>
        <a:xfrm>
          <a:off x="0" y="0"/>
          <a:ext cx="0" cy="0"/>
          <a:chOff x="0" y="0"/>
          <a:chExt cx="0" cy="0"/>
        </a:xfrm>
      </p:grpSpPr>
      <p:sp>
        <p:nvSpPr>
          <p:cNvPr id="16" name="Content Placeholder 14"/>
          <p:cNvSpPr>
            <a:spLocks noGrp="1"/>
          </p:cNvSpPr>
          <p:nvPr>
            <p:ph sz="quarter" idx="17" hasCustomPrompt="1"/>
          </p:nvPr>
        </p:nvSpPr>
        <p:spPr>
          <a:xfrm>
            <a:off x="4070753" y="1373897"/>
            <a:ext cx="6916060" cy="4114803"/>
          </a:xfrm>
          <a:prstGeom prst="rect">
            <a:avLst/>
          </a:prstGeom>
          <a:solidFill>
            <a:schemeClr val="bg1">
              <a:lumMod val="75000"/>
            </a:schemeClr>
          </a:solidFill>
        </p:spPr>
        <p:txBody>
          <a:bodyPr vert="horz" lIns="0" tIns="0" rIns="0" bIns="0" rtlCol="0">
            <a:noAutofit/>
          </a:bodyPr>
          <a:lstStyle>
            <a:lvl1pPr>
              <a:defRPr lang="en-US" baseline="0" dirty="0"/>
            </a:lvl1pPr>
          </a:lstStyle>
          <a:p>
            <a:pPr lvl="0"/>
            <a:r>
              <a:rPr lang="en-US" dirty="0"/>
              <a:t>Content placeholder</a:t>
            </a:r>
          </a:p>
        </p:txBody>
      </p:sp>
      <p:sp>
        <p:nvSpPr>
          <p:cNvPr id="15" name="Content Placeholder 14"/>
          <p:cNvSpPr>
            <a:spLocks noGrp="1"/>
          </p:cNvSpPr>
          <p:nvPr>
            <p:ph sz="quarter" idx="16" hasCustomPrompt="1"/>
          </p:nvPr>
        </p:nvSpPr>
        <p:spPr>
          <a:xfrm>
            <a:off x="380999" y="1373897"/>
            <a:ext cx="3565938" cy="4114803"/>
          </a:xfrm>
          <a:prstGeom prst="rect">
            <a:avLst/>
          </a:prstGeom>
          <a:solidFill>
            <a:schemeClr val="bg1">
              <a:lumMod val="75000"/>
            </a:schemeClr>
          </a:solidFill>
        </p:spPr>
        <p:txBody>
          <a:bodyPr vert="horz" lIns="0" tIns="0" rIns="0" bIns="0" rtlCol="0">
            <a:noAutofit/>
          </a:bodyPr>
          <a:lstStyle>
            <a:lvl1pPr>
              <a:defRPr lang="en-US" baseline="0" dirty="0"/>
            </a:lvl1pPr>
          </a:lstStyle>
          <a:p>
            <a:pPr lvl="0"/>
            <a:r>
              <a:rPr lang="en-US" dirty="0"/>
              <a:t>Use this template page when showing multiple graphic elements (tables, pictures, etc.)</a:t>
            </a:r>
          </a:p>
        </p:txBody>
      </p:sp>
      <p:sp>
        <p:nvSpPr>
          <p:cNvPr id="7" name="Title Placeholder 1"/>
          <p:cNvSpPr>
            <a:spLocks noGrp="1"/>
          </p:cNvSpPr>
          <p:nvPr>
            <p:ph type="title"/>
          </p:nvPr>
        </p:nvSpPr>
        <p:spPr>
          <a:xfrm>
            <a:off x="380999" y="250814"/>
            <a:ext cx="10605814" cy="703569"/>
          </a:xfrm>
          <a:prstGeom prst="rect">
            <a:avLst/>
          </a:prstGeom>
        </p:spPr>
        <p:txBody>
          <a:bodyPr vert="horz" lIns="0" tIns="0" rIns="0" bIns="0" rtlCol="0" anchor="b">
            <a:noAutofit/>
          </a:bodyPr>
          <a:lstStyle/>
          <a:p>
            <a:pPr lvl="0"/>
            <a:r>
              <a:rPr lang="en-US"/>
              <a:t>Click to edit Master title style</a:t>
            </a:r>
            <a:endParaRPr lang="en-US" dirty="0"/>
          </a:p>
        </p:txBody>
      </p:sp>
      <p:sp>
        <p:nvSpPr>
          <p:cNvPr id="6" name="Rectangle 5"/>
          <p:cNvSpPr/>
          <p:nvPr userDrawn="1"/>
        </p:nvSpPr>
        <p:spPr>
          <a:xfrm>
            <a:off x="10930366" y="6513116"/>
            <a:ext cx="1047750" cy="239617"/>
          </a:xfrm>
          <a:prstGeom prst="rect">
            <a:avLst/>
          </a:prstGeom>
        </p:spPr>
        <p:txBody>
          <a:bodyPr wrap="square" lIns="59436" tIns="29718" rIns="59436" bIns="29718" anchor="t">
            <a:spAutoFit/>
          </a:bodyPr>
          <a:lstStyle/>
          <a:p>
            <a:pPr algn="r" defTabSz="544237"/>
            <a:fld id="{3F7246EB-1039-B148-94A0-72C9C3A8D00E}" type="slidenum">
              <a:rPr lang="en-US" sz="1167" smtClean="0">
                <a:solidFill>
                  <a:prstClr val="black"/>
                </a:solidFill>
                <a:latin typeface="Sprint Sans Medium" panose="020B0603030202060203" pitchFamily="34" charset="0"/>
              </a:rPr>
              <a:pPr algn="r" defTabSz="544237"/>
              <a:t>‹#›</a:t>
            </a:fld>
            <a:endParaRPr lang="en-US" sz="2583" dirty="0">
              <a:solidFill>
                <a:prstClr val="black"/>
              </a:solidFill>
              <a:latin typeface="Sprint Sans Medium" panose="020B0603030202060203" pitchFamily="34" charset="0"/>
            </a:endParaRPr>
          </a:p>
        </p:txBody>
      </p:sp>
    </p:spTree>
    <p:extLst>
      <p:ext uri="{BB962C8B-B14F-4D97-AF65-F5344CB8AC3E}">
        <p14:creationId xmlns:p14="http://schemas.microsoft.com/office/powerpoint/2010/main" val="232974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stSlide">
    <p:spTree>
      <p:nvGrpSpPr>
        <p:cNvPr id="1" name=""/>
        <p:cNvGrpSpPr/>
        <p:nvPr/>
      </p:nvGrpSpPr>
      <p:grpSpPr>
        <a:xfrm>
          <a:off x="0" y="0"/>
          <a:ext cx="0" cy="0"/>
          <a:chOff x="0" y="0"/>
          <a:chExt cx="0" cy="0"/>
        </a:xfrm>
      </p:grpSpPr>
      <p:sp>
        <p:nvSpPr>
          <p:cNvPr id="2" name="Rectangle 1"/>
          <p:cNvSpPr/>
          <p:nvPr userDrawn="1"/>
        </p:nvSpPr>
        <p:spPr>
          <a:xfrm>
            <a:off x="10930366" y="6513116"/>
            <a:ext cx="1047750" cy="239617"/>
          </a:xfrm>
          <a:prstGeom prst="rect">
            <a:avLst/>
          </a:prstGeom>
        </p:spPr>
        <p:txBody>
          <a:bodyPr wrap="square" lIns="59436" tIns="29718" rIns="59436" bIns="29718" anchor="t">
            <a:spAutoFit/>
          </a:bodyPr>
          <a:lstStyle/>
          <a:p>
            <a:pPr algn="r" defTabSz="544237"/>
            <a:fld id="{3F7246EB-1039-B148-94A0-72C9C3A8D00E}" type="slidenum">
              <a:rPr lang="en-US" sz="1167" smtClean="0">
                <a:solidFill>
                  <a:prstClr val="black"/>
                </a:solidFill>
                <a:latin typeface="Sprint Sans Medium" panose="020B0603030202060203" pitchFamily="34" charset="0"/>
              </a:rPr>
              <a:pPr algn="r" defTabSz="544237"/>
              <a:t>‹#›</a:t>
            </a:fld>
            <a:endParaRPr lang="en-US" sz="2583" dirty="0">
              <a:solidFill>
                <a:prstClr val="black"/>
              </a:solidFill>
              <a:latin typeface="Sprint Sans Medium" panose="020B0603030202060203" pitchFamily="34" charset="0"/>
            </a:endParaRPr>
          </a:p>
        </p:txBody>
      </p:sp>
    </p:spTree>
    <p:extLst>
      <p:ext uri="{BB962C8B-B14F-4D97-AF65-F5344CB8AC3E}">
        <p14:creationId xmlns:p14="http://schemas.microsoft.com/office/powerpoint/2010/main" val="3668186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3047" y="301927"/>
            <a:ext cx="11455880" cy="479124"/>
          </a:xfrm>
        </p:spPr>
        <p:txBody>
          <a:bodyPr/>
          <a:lstStyle/>
          <a:p>
            <a:r>
              <a:rPr lang="en-US"/>
              <a:t>Click to edit Master title style</a:t>
            </a:r>
            <a:endParaRPr lang="en-US" dirty="0"/>
          </a:p>
        </p:txBody>
      </p:sp>
      <p:sp>
        <p:nvSpPr>
          <p:cNvPr id="3" name="Content Placeholder 2"/>
          <p:cNvSpPr>
            <a:spLocks noGrp="1"/>
          </p:cNvSpPr>
          <p:nvPr>
            <p:ph idx="1"/>
          </p:nvPr>
        </p:nvSpPr>
        <p:spPr>
          <a:xfrm>
            <a:off x="253047" y="962025"/>
            <a:ext cx="11697653" cy="51641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66687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Text Placeholder 2"/>
          <p:cNvSpPr>
            <a:spLocks noGrp="1"/>
          </p:cNvSpPr>
          <p:nvPr>
            <p:ph type="body" idx="1"/>
          </p:nvPr>
        </p:nvSpPr>
        <p:spPr>
          <a:xfrm>
            <a:off x="381000" y="1351716"/>
            <a:ext cx="10605814" cy="4723368"/>
          </a:xfrm>
          <a:prstGeom prst="rect">
            <a:avLst/>
          </a:prstGeom>
        </p:spPr>
        <p:txBody>
          <a:bodyPr vert="horz" lIns="0" tIns="0" rIns="0" bIns="0" rtlCol="0">
            <a:noAutofit/>
          </a:bodyPr>
          <a:lstStyle/>
          <a:p>
            <a:pPr marL="285709" lvl="0" indent="-285709" algn="l" defTabSz="424461" rtl="0" eaLnBrk="1" latinLnBrk="0" hangingPunct="1">
              <a:spcBef>
                <a:spcPts val="0"/>
              </a:spcBef>
              <a:spcAft>
                <a:spcPts val="500"/>
              </a:spcAft>
              <a:buFont typeface="Arial"/>
              <a:buChar char="•"/>
            </a:pPr>
            <a:r>
              <a:rPr lang="en-US"/>
              <a:t>Click to edit Master text styles</a:t>
            </a:r>
          </a:p>
          <a:p>
            <a:pPr marL="285709" lvl="1" indent="-285709" algn="l" defTabSz="424461" rtl="0" eaLnBrk="1" latinLnBrk="0" hangingPunct="1">
              <a:spcBef>
                <a:spcPts val="0"/>
              </a:spcBef>
              <a:spcAft>
                <a:spcPts val="500"/>
              </a:spcAft>
              <a:buFont typeface="Arial"/>
              <a:buChar char="•"/>
            </a:pPr>
            <a:r>
              <a:rPr lang="en-US"/>
              <a:t>Second level</a:t>
            </a:r>
          </a:p>
          <a:p>
            <a:pPr marL="285709" lvl="2" indent="-285709" algn="l" defTabSz="424461" rtl="0" eaLnBrk="1" latinLnBrk="0" hangingPunct="1">
              <a:spcBef>
                <a:spcPts val="0"/>
              </a:spcBef>
              <a:spcAft>
                <a:spcPts val="500"/>
              </a:spcAft>
              <a:buFont typeface="Arial"/>
              <a:buChar char="•"/>
            </a:pPr>
            <a:r>
              <a:rPr lang="en-US"/>
              <a:t>Third level</a:t>
            </a:r>
          </a:p>
          <a:p>
            <a:pPr marL="285709" lvl="3" indent="-285709" algn="l" defTabSz="424461" rtl="0" eaLnBrk="1" latinLnBrk="0" hangingPunct="1">
              <a:spcBef>
                <a:spcPts val="0"/>
              </a:spcBef>
              <a:spcAft>
                <a:spcPts val="500"/>
              </a:spcAft>
              <a:buFont typeface="Arial"/>
              <a:buChar char="•"/>
            </a:pPr>
            <a:r>
              <a:rPr lang="en-US"/>
              <a:t>Fourth level</a:t>
            </a:r>
          </a:p>
          <a:p>
            <a:pPr marL="285709" lvl="4" indent="-285709" algn="l" defTabSz="424461" rtl="0" eaLnBrk="1" latinLnBrk="0" hangingPunct="1">
              <a:spcBef>
                <a:spcPts val="0"/>
              </a:spcBef>
              <a:spcAft>
                <a:spcPts val="500"/>
              </a:spcAft>
              <a:buFont typeface="Arial"/>
              <a:buChar char="•"/>
            </a:pPr>
            <a:r>
              <a:rPr lang="en-US"/>
              <a:t>Fifth level</a:t>
            </a:r>
            <a:endParaRPr lang="en-US" dirty="0"/>
          </a:p>
        </p:txBody>
      </p:sp>
      <p:sp>
        <p:nvSpPr>
          <p:cNvPr id="16" name="Title Placeholder 1"/>
          <p:cNvSpPr>
            <a:spLocks noGrp="1"/>
          </p:cNvSpPr>
          <p:nvPr>
            <p:ph type="title"/>
          </p:nvPr>
        </p:nvSpPr>
        <p:spPr>
          <a:xfrm>
            <a:off x="380999" y="250814"/>
            <a:ext cx="10605814" cy="703569"/>
          </a:xfrm>
          <a:prstGeom prst="rect">
            <a:avLst/>
          </a:prstGeom>
        </p:spPr>
        <p:txBody>
          <a:bodyPr vert="horz" lIns="0" tIns="0" rIns="0" bIns="0" rtlCol="0" anchor="b">
            <a:noAutofit/>
          </a:bodyPr>
          <a:lstStyle/>
          <a:p>
            <a:pPr lvl="0"/>
            <a:r>
              <a:rPr lang="en-US" dirty="0"/>
              <a:t>Click to edit Master title style</a:t>
            </a:r>
          </a:p>
        </p:txBody>
      </p:sp>
    </p:spTree>
    <p:extLst>
      <p:ext uri="{BB962C8B-B14F-4D97-AF65-F5344CB8AC3E}">
        <p14:creationId xmlns:p14="http://schemas.microsoft.com/office/powerpoint/2010/main" val="1924802723"/>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lvl1pPr algn="l" defTabSz="544237" rtl="0" eaLnBrk="1" latinLnBrk="0" hangingPunct="1">
        <a:spcBef>
          <a:spcPct val="0"/>
        </a:spcBef>
        <a:buNone/>
        <a:defRPr lang="en-US" sz="3000" b="0" i="0" kern="1200">
          <a:solidFill>
            <a:schemeClr val="tx1"/>
          </a:solidFill>
          <a:latin typeface="Sprint Sans Bold" panose="020B0803030202060203" pitchFamily="34" charset="0"/>
          <a:ea typeface="+mj-ea"/>
          <a:cs typeface="Sprint Sans Bold" panose="020B0803030202060203" pitchFamily="34" charset="0"/>
        </a:defRPr>
      </a:lvl1pPr>
    </p:titleStyle>
    <p:bodyStyle>
      <a:lvl1pPr marL="285739" indent="-285739" algn="l" defTabSz="544237" rtl="0" eaLnBrk="1" latinLnBrk="0" hangingPunct="1">
        <a:spcBef>
          <a:spcPct val="20000"/>
        </a:spcBef>
        <a:buFont typeface="Courier New" panose="02070309020205020404" pitchFamily="49" charset="0"/>
        <a:buChar char="o"/>
        <a:defRPr lang="en-US" sz="1667" kern="1200" dirty="0" smtClean="0">
          <a:solidFill>
            <a:schemeClr val="tx1"/>
          </a:solidFill>
          <a:latin typeface="Sprint Sans Medium" panose="020B0603030202060203" pitchFamily="34" charset="0"/>
          <a:ea typeface="+mn-ea"/>
          <a:cs typeface="Sprint Sans Medium" panose="020B0603030202060203" pitchFamily="34" charset="0"/>
        </a:defRPr>
      </a:lvl1pPr>
      <a:lvl2pPr marL="522502" indent="-238115" algn="l" defTabSz="544237" rtl="0" eaLnBrk="1" latinLnBrk="0" hangingPunct="1">
        <a:spcBef>
          <a:spcPts val="0"/>
        </a:spcBef>
        <a:spcAft>
          <a:spcPts val="500"/>
        </a:spcAft>
        <a:buFont typeface="Courier New" panose="02070309020205020404" pitchFamily="49" charset="0"/>
        <a:buChar char="o"/>
        <a:defRPr lang="en-US" sz="1500" kern="1200" dirty="0" smtClean="0">
          <a:solidFill>
            <a:schemeClr val="tx1"/>
          </a:solidFill>
          <a:latin typeface="Sprint Sans Regular" panose="020B0503030202060203" pitchFamily="34" charset="0"/>
          <a:ea typeface="+mn-ea"/>
          <a:cs typeface="Sprint Sans Regular" panose="020B0503030202060203" pitchFamily="34" charset="0"/>
        </a:defRPr>
      </a:lvl2pPr>
      <a:lvl3pPr marL="670692" indent="-383630" algn="l" defTabSz="544237" rtl="0" eaLnBrk="1" latinLnBrk="0" hangingPunct="1">
        <a:spcBef>
          <a:spcPct val="20000"/>
        </a:spcBef>
        <a:buFontTx/>
        <a:buNone/>
        <a:defRPr lang="en-US" sz="1333" b="0" i="0" kern="1200" dirty="0" smtClean="0">
          <a:solidFill>
            <a:schemeClr val="tx1"/>
          </a:solidFill>
          <a:latin typeface="Sprint Sans Ofc Regular" panose="020B0503030202060203" pitchFamily="34" charset="0"/>
          <a:ea typeface="+mn-ea"/>
          <a:cs typeface="Sprint Sans Ofc Regular" panose="020B0503030202060203" pitchFamily="34" charset="0"/>
        </a:defRPr>
      </a:lvl3pPr>
      <a:lvl4pPr marL="99215" indent="-99215" algn="l" defTabSz="544237" rtl="0" eaLnBrk="1" latinLnBrk="0" hangingPunct="1">
        <a:spcBef>
          <a:spcPct val="20000"/>
        </a:spcBef>
        <a:buFont typeface="Arial"/>
        <a:buChar char="–"/>
        <a:defRPr lang="en-US" sz="1000" kern="1200" dirty="0" smtClean="0">
          <a:solidFill>
            <a:schemeClr val="tx1"/>
          </a:solidFill>
          <a:latin typeface="Sprint Sans Ofc Regular"/>
          <a:ea typeface="+mn-ea"/>
          <a:cs typeface="Sprint Sans Ofc Regular"/>
        </a:defRPr>
      </a:lvl4pPr>
      <a:lvl5pPr marL="187847" indent="-99215" algn="l" defTabSz="544237" rtl="0" eaLnBrk="1" latinLnBrk="0" hangingPunct="1">
        <a:spcBef>
          <a:spcPct val="20000"/>
        </a:spcBef>
        <a:buFont typeface="Arial"/>
        <a:buChar char="•"/>
        <a:defRPr lang="en-US" sz="917" kern="1200" dirty="0">
          <a:solidFill>
            <a:schemeClr val="tx1"/>
          </a:solidFill>
          <a:latin typeface="Sprint Sans Ofc Regular"/>
          <a:ea typeface="+mn-ea"/>
          <a:cs typeface="Sprint Sans Ofc Regular"/>
        </a:defRPr>
      </a:lvl5pPr>
      <a:lvl6pPr marL="2993302" indent="-272118" algn="l" defTabSz="544237" rtl="0" eaLnBrk="1" latinLnBrk="0" hangingPunct="1">
        <a:spcBef>
          <a:spcPct val="20000"/>
        </a:spcBef>
        <a:buFont typeface="Arial"/>
        <a:buChar char="•"/>
        <a:defRPr sz="2417" kern="1200">
          <a:solidFill>
            <a:schemeClr val="tx1"/>
          </a:solidFill>
          <a:latin typeface="+mn-lt"/>
          <a:ea typeface="+mn-ea"/>
          <a:cs typeface="+mn-cs"/>
        </a:defRPr>
      </a:lvl6pPr>
      <a:lvl7pPr marL="3537538" indent="-272118" algn="l" defTabSz="544237" rtl="0" eaLnBrk="1" latinLnBrk="0" hangingPunct="1">
        <a:spcBef>
          <a:spcPct val="20000"/>
        </a:spcBef>
        <a:buFont typeface="Arial"/>
        <a:buChar char="•"/>
        <a:defRPr sz="2417" kern="1200">
          <a:solidFill>
            <a:schemeClr val="tx1"/>
          </a:solidFill>
          <a:latin typeface="+mn-lt"/>
          <a:ea typeface="+mn-ea"/>
          <a:cs typeface="+mn-cs"/>
        </a:defRPr>
      </a:lvl7pPr>
      <a:lvl8pPr marL="4081776" indent="-272118" algn="l" defTabSz="544237" rtl="0" eaLnBrk="1" latinLnBrk="0" hangingPunct="1">
        <a:spcBef>
          <a:spcPct val="20000"/>
        </a:spcBef>
        <a:buFont typeface="Arial"/>
        <a:buChar char="•"/>
        <a:defRPr sz="2417" kern="1200">
          <a:solidFill>
            <a:schemeClr val="tx1"/>
          </a:solidFill>
          <a:latin typeface="+mn-lt"/>
          <a:ea typeface="+mn-ea"/>
          <a:cs typeface="+mn-cs"/>
        </a:defRPr>
      </a:lvl8pPr>
      <a:lvl9pPr marL="4626012" indent="-272118" algn="l" defTabSz="544237" rtl="0" eaLnBrk="1" latinLnBrk="0" hangingPunct="1">
        <a:spcBef>
          <a:spcPct val="20000"/>
        </a:spcBef>
        <a:buFont typeface="Arial"/>
        <a:buChar char="•"/>
        <a:defRPr sz="2417" kern="1200">
          <a:solidFill>
            <a:schemeClr val="tx1"/>
          </a:solidFill>
          <a:latin typeface="+mn-lt"/>
          <a:ea typeface="+mn-ea"/>
          <a:cs typeface="+mn-cs"/>
        </a:defRPr>
      </a:lvl9pPr>
    </p:bodyStyle>
    <p:otherStyle>
      <a:defPPr>
        <a:defRPr lang="en-US"/>
      </a:defPPr>
      <a:lvl1pPr marL="0" algn="l" defTabSz="544237" rtl="0" eaLnBrk="1" latinLnBrk="0" hangingPunct="1">
        <a:defRPr sz="2167" kern="1200">
          <a:solidFill>
            <a:schemeClr val="tx1"/>
          </a:solidFill>
          <a:latin typeface="+mn-lt"/>
          <a:ea typeface="+mn-ea"/>
          <a:cs typeface="+mn-cs"/>
        </a:defRPr>
      </a:lvl1pPr>
      <a:lvl2pPr marL="544237" algn="l" defTabSz="544237" rtl="0" eaLnBrk="1" latinLnBrk="0" hangingPunct="1">
        <a:defRPr sz="2167" kern="1200">
          <a:solidFill>
            <a:schemeClr val="tx1"/>
          </a:solidFill>
          <a:latin typeface="+mn-lt"/>
          <a:ea typeface="+mn-ea"/>
          <a:cs typeface="+mn-cs"/>
        </a:defRPr>
      </a:lvl2pPr>
      <a:lvl3pPr marL="1088473" algn="l" defTabSz="544237" rtl="0" eaLnBrk="1" latinLnBrk="0" hangingPunct="1">
        <a:defRPr sz="2167" kern="1200">
          <a:solidFill>
            <a:schemeClr val="tx1"/>
          </a:solidFill>
          <a:latin typeface="+mn-lt"/>
          <a:ea typeface="+mn-ea"/>
          <a:cs typeface="+mn-cs"/>
        </a:defRPr>
      </a:lvl3pPr>
      <a:lvl4pPr marL="1632711" algn="l" defTabSz="544237" rtl="0" eaLnBrk="1" latinLnBrk="0" hangingPunct="1">
        <a:defRPr sz="2167" kern="1200">
          <a:solidFill>
            <a:schemeClr val="tx1"/>
          </a:solidFill>
          <a:latin typeface="+mn-lt"/>
          <a:ea typeface="+mn-ea"/>
          <a:cs typeface="+mn-cs"/>
        </a:defRPr>
      </a:lvl4pPr>
      <a:lvl5pPr marL="2176947" algn="l" defTabSz="544237" rtl="0" eaLnBrk="1" latinLnBrk="0" hangingPunct="1">
        <a:defRPr sz="2167" kern="1200">
          <a:solidFill>
            <a:schemeClr val="tx1"/>
          </a:solidFill>
          <a:latin typeface="+mn-lt"/>
          <a:ea typeface="+mn-ea"/>
          <a:cs typeface="+mn-cs"/>
        </a:defRPr>
      </a:lvl5pPr>
      <a:lvl6pPr marL="2721184" algn="l" defTabSz="544237" rtl="0" eaLnBrk="1" latinLnBrk="0" hangingPunct="1">
        <a:defRPr sz="2167" kern="1200">
          <a:solidFill>
            <a:schemeClr val="tx1"/>
          </a:solidFill>
          <a:latin typeface="+mn-lt"/>
          <a:ea typeface="+mn-ea"/>
          <a:cs typeface="+mn-cs"/>
        </a:defRPr>
      </a:lvl6pPr>
      <a:lvl7pPr marL="3265420" algn="l" defTabSz="544237" rtl="0" eaLnBrk="1" latinLnBrk="0" hangingPunct="1">
        <a:defRPr sz="2167" kern="1200">
          <a:solidFill>
            <a:schemeClr val="tx1"/>
          </a:solidFill>
          <a:latin typeface="+mn-lt"/>
          <a:ea typeface="+mn-ea"/>
          <a:cs typeface="+mn-cs"/>
        </a:defRPr>
      </a:lvl7pPr>
      <a:lvl8pPr marL="3809657" algn="l" defTabSz="544237" rtl="0" eaLnBrk="1" latinLnBrk="0" hangingPunct="1">
        <a:defRPr sz="2167" kern="1200">
          <a:solidFill>
            <a:schemeClr val="tx1"/>
          </a:solidFill>
          <a:latin typeface="+mn-lt"/>
          <a:ea typeface="+mn-ea"/>
          <a:cs typeface="+mn-cs"/>
        </a:defRPr>
      </a:lvl8pPr>
      <a:lvl9pPr marL="4353894" algn="l" defTabSz="544237" rtl="0" eaLnBrk="1" latinLnBrk="0" hangingPunct="1">
        <a:defRPr sz="21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448" y="2623508"/>
            <a:ext cx="11455880" cy="479124"/>
          </a:xfrm>
        </p:spPr>
        <p:txBody>
          <a:bodyPr/>
          <a:lstStyle/>
          <a:p>
            <a:pPr algn="ctr"/>
            <a:r>
              <a:rPr lang="en-US" dirty="0"/>
              <a:t>Way Forward on </a:t>
            </a:r>
            <a:br>
              <a:rPr lang="en-US" dirty="0"/>
            </a:br>
            <a:r>
              <a:rPr lang="en-US" dirty="0"/>
              <a:t>Alt. 2 vs. Alt. 3 for handling the EN-DC 1 </a:t>
            </a:r>
            <a:r>
              <a:rPr lang="en-US" dirty="0" err="1"/>
              <a:t>Tx</a:t>
            </a:r>
            <a:r>
              <a:rPr lang="en-US" dirty="0"/>
              <a:t> / 2 </a:t>
            </a:r>
            <a:r>
              <a:rPr lang="en-US" dirty="0" err="1"/>
              <a:t>Tx</a:t>
            </a:r>
            <a:r>
              <a:rPr lang="en-US" dirty="0"/>
              <a:t> UL issue</a:t>
            </a:r>
          </a:p>
        </p:txBody>
      </p:sp>
      <p:sp>
        <p:nvSpPr>
          <p:cNvPr id="3" name="Subtitle 2"/>
          <p:cNvSpPr txBox="1">
            <a:spLocks/>
          </p:cNvSpPr>
          <p:nvPr/>
        </p:nvSpPr>
        <p:spPr>
          <a:xfrm>
            <a:off x="1213425" y="3521728"/>
            <a:ext cx="9231925" cy="641956"/>
          </a:xfrm>
          <a:prstGeom prst="rect">
            <a:avLst/>
          </a:prstGeom>
        </p:spPr>
        <p:txBody>
          <a:bodyPr vert="horz" lIns="0" tIns="0" rIns="0" bIns="0" rtlCol="0">
            <a:noAutofit/>
          </a:bodyPr>
          <a:lstStyle>
            <a:lvl1pPr marL="285739" indent="-285739" algn="l" defTabSz="544237" rtl="0" eaLnBrk="1" latinLnBrk="0" hangingPunct="1">
              <a:spcBef>
                <a:spcPct val="20000"/>
              </a:spcBef>
              <a:buFont typeface="Courier New" panose="02070309020205020404" pitchFamily="49" charset="0"/>
              <a:buChar char="o"/>
              <a:defRPr lang="en-US" sz="1667" kern="1200" dirty="0" smtClean="0">
                <a:solidFill>
                  <a:schemeClr val="tx1"/>
                </a:solidFill>
                <a:latin typeface="Sprint Sans Medium" panose="020B0603030202060203" pitchFamily="34" charset="0"/>
                <a:ea typeface="+mn-ea"/>
                <a:cs typeface="Sprint Sans Medium" panose="020B0603030202060203" pitchFamily="34" charset="0"/>
              </a:defRPr>
            </a:lvl1pPr>
            <a:lvl2pPr marL="522502" indent="-238115" algn="l" defTabSz="544237" rtl="0" eaLnBrk="1" latinLnBrk="0" hangingPunct="1">
              <a:spcBef>
                <a:spcPts val="0"/>
              </a:spcBef>
              <a:spcAft>
                <a:spcPts val="500"/>
              </a:spcAft>
              <a:buFont typeface="Courier New" panose="02070309020205020404" pitchFamily="49" charset="0"/>
              <a:buChar char="o"/>
              <a:defRPr lang="en-US" sz="1500" kern="1200" dirty="0" smtClean="0">
                <a:solidFill>
                  <a:schemeClr val="tx1"/>
                </a:solidFill>
                <a:latin typeface="Sprint Sans Regular" panose="020B0503030202060203" pitchFamily="34" charset="0"/>
                <a:ea typeface="+mn-ea"/>
                <a:cs typeface="Sprint Sans Regular" panose="020B0503030202060203" pitchFamily="34" charset="0"/>
              </a:defRPr>
            </a:lvl2pPr>
            <a:lvl3pPr marL="670692" indent="-383630" algn="l" defTabSz="544237" rtl="0" eaLnBrk="1" latinLnBrk="0" hangingPunct="1">
              <a:spcBef>
                <a:spcPct val="20000"/>
              </a:spcBef>
              <a:buFontTx/>
              <a:buNone/>
              <a:defRPr lang="en-US" sz="1333" b="0" i="0" kern="1200" dirty="0" smtClean="0">
                <a:solidFill>
                  <a:schemeClr val="tx1"/>
                </a:solidFill>
                <a:latin typeface="Sprint Sans Ofc Regular" panose="020B0503030202060203" pitchFamily="34" charset="0"/>
                <a:ea typeface="+mn-ea"/>
                <a:cs typeface="Sprint Sans Ofc Regular" panose="020B0503030202060203" pitchFamily="34" charset="0"/>
              </a:defRPr>
            </a:lvl3pPr>
            <a:lvl4pPr marL="99215" indent="-99215" algn="l" defTabSz="544237" rtl="0" eaLnBrk="1" latinLnBrk="0" hangingPunct="1">
              <a:spcBef>
                <a:spcPct val="20000"/>
              </a:spcBef>
              <a:buFont typeface="Arial"/>
              <a:buChar char="–"/>
              <a:defRPr lang="en-US" sz="1000" kern="1200" dirty="0" smtClean="0">
                <a:solidFill>
                  <a:schemeClr val="tx1"/>
                </a:solidFill>
                <a:latin typeface="Sprint Sans Ofc Regular"/>
                <a:ea typeface="+mn-ea"/>
                <a:cs typeface="Sprint Sans Ofc Regular"/>
              </a:defRPr>
            </a:lvl4pPr>
            <a:lvl5pPr marL="187847" indent="-99215" algn="l" defTabSz="544237" rtl="0" eaLnBrk="1" latinLnBrk="0" hangingPunct="1">
              <a:spcBef>
                <a:spcPct val="20000"/>
              </a:spcBef>
              <a:buFont typeface="Arial"/>
              <a:buChar char="•"/>
              <a:defRPr lang="en-US" sz="917" kern="1200" dirty="0">
                <a:solidFill>
                  <a:schemeClr val="tx1"/>
                </a:solidFill>
                <a:latin typeface="Sprint Sans Ofc Regular"/>
                <a:ea typeface="+mn-ea"/>
                <a:cs typeface="Sprint Sans Ofc Regular"/>
              </a:defRPr>
            </a:lvl5pPr>
            <a:lvl6pPr marL="2993302" indent="-272118" algn="l" defTabSz="544237" rtl="0" eaLnBrk="1" latinLnBrk="0" hangingPunct="1">
              <a:spcBef>
                <a:spcPct val="20000"/>
              </a:spcBef>
              <a:buFont typeface="Arial"/>
              <a:buChar char="•"/>
              <a:defRPr sz="2417" kern="1200">
                <a:solidFill>
                  <a:schemeClr val="tx1"/>
                </a:solidFill>
                <a:latin typeface="+mn-lt"/>
                <a:ea typeface="+mn-ea"/>
                <a:cs typeface="+mn-cs"/>
              </a:defRPr>
            </a:lvl6pPr>
            <a:lvl7pPr marL="3537538" indent="-272118" algn="l" defTabSz="544237" rtl="0" eaLnBrk="1" latinLnBrk="0" hangingPunct="1">
              <a:spcBef>
                <a:spcPct val="20000"/>
              </a:spcBef>
              <a:buFont typeface="Arial"/>
              <a:buChar char="•"/>
              <a:defRPr sz="2417" kern="1200">
                <a:solidFill>
                  <a:schemeClr val="tx1"/>
                </a:solidFill>
                <a:latin typeface="+mn-lt"/>
                <a:ea typeface="+mn-ea"/>
                <a:cs typeface="+mn-cs"/>
              </a:defRPr>
            </a:lvl7pPr>
            <a:lvl8pPr marL="4081776" indent="-272118" algn="l" defTabSz="544237" rtl="0" eaLnBrk="1" latinLnBrk="0" hangingPunct="1">
              <a:spcBef>
                <a:spcPct val="20000"/>
              </a:spcBef>
              <a:buFont typeface="Arial"/>
              <a:buChar char="•"/>
              <a:defRPr sz="2417" kern="1200">
                <a:solidFill>
                  <a:schemeClr val="tx1"/>
                </a:solidFill>
                <a:latin typeface="+mn-lt"/>
                <a:ea typeface="+mn-ea"/>
                <a:cs typeface="+mn-cs"/>
              </a:defRPr>
            </a:lvl8pPr>
            <a:lvl9pPr marL="4626012" indent="-272118" algn="l" defTabSz="544237" rtl="0" eaLnBrk="1" latinLnBrk="0" hangingPunct="1">
              <a:spcBef>
                <a:spcPct val="20000"/>
              </a:spcBef>
              <a:buFont typeface="Arial"/>
              <a:buChar char="•"/>
              <a:defRPr sz="2417" kern="1200">
                <a:solidFill>
                  <a:schemeClr val="tx1"/>
                </a:solidFill>
                <a:latin typeface="+mn-lt"/>
                <a:ea typeface="+mn-ea"/>
                <a:cs typeface="+mn-cs"/>
              </a:defRPr>
            </a:lvl9pPr>
          </a:lstStyle>
          <a:p>
            <a:pPr marL="0" indent="0" algn="ctr">
              <a:buNone/>
            </a:pPr>
            <a:r>
              <a:rPr lang="en-US" sz="2800" dirty="0"/>
              <a:t>Sprint, AT&amp;T</a:t>
            </a:r>
            <a:endParaRPr lang="en-US" sz="2800" i="1" dirty="0"/>
          </a:p>
        </p:txBody>
      </p:sp>
      <p:sp>
        <p:nvSpPr>
          <p:cNvPr id="5" name="Rectangle 4"/>
          <p:cNvSpPr/>
          <p:nvPr/>
        </p:nvSpPr>
        <p:spPr>
          <a:xfrm>
            <a:off x="386366" y="231820"/>
            <a:ext cx="11384924" cy="646331"/>
          </a:xfrm>
          <a:prstGeom prst="rect">
            <a:avLst/>
          </a:prstGeom>
        </p:spPr>
        <p:txBody>
          <a:bodyPr wrap="square">
            <a:spAutoFit/>
          </a:bodyPr>
          <a:lstStyle/>
          <a:p>
            <a:pPr algn="just" hangingPunct="0">
              <a:tabLst>
                <a:tab pos="6115050" algn="r"/>
              </a:tabLst>
            </a:pPr>
            <a:r>
              <a:rPr lang="en-GB" b="1" dirty="0">
                <a:latin typeface="Arial" panose="020B0604020202020204" pitchFamily="34" charset="0"/>
                <a:ea typeface="SimSun" panose="02010600030101010101" pitchFamily="2" charset="-122"/>
              </a:rPr>
              <a:t>3GPP TSG-RAN WG4 #85 Meeting</a:t>
            </a:r>
            <a:r>
              <a:rPr lang="de-DE" dirty="0">
                <a:latin typeface="Arial" panose="020B0604020202020204" pitchFamily="34" charset="0"/>
                <a:ea typeface="SimSun" panose="02010600030101010101" pitchFamily="2" charset="-122"/>
              </a:rPr>
              <a:t>	</a:t>
            </a:r>
            <a:r>
              <a:rPr lang="de-DE" dirty="0" smtClean="0">
                <a:latin typeface="Arial" panose="020B0604020202020204" pitchFamily="34" charset="0"/>
                <a:ea typeface="SimSun" panose="02010600030101010101" pitchFamily="2" charset="-122"/>
              </a:rPr>
              <a:t>				</a:t>
            </a:r>
            <a:r>
              <a:rPr lang="en-GB" b="1" dirty="0" smtClean="0">
                <a:latin typeface="Arial" panose="020B0604020202020204" pitchFamily="34" charset="0"/>
                <a:ea typeface="SimSun" panose="02010600030101010101" pitchFamily="2" charset="-122"/>
              </a:rPr>
              <a:t>R4-</a:t>
            </a:r>
            <a:r>
              <a:rPr lang="en-GB" sz="1200" dirty="0" smtClean="0">
                <a:latin typeface="Times New Roman" panose="02020603050405020304" pitchFamily="18" charset="0"/>
                <a:ea typeface="SimSun" panose="02010600030101010101" pitchFamily="2" charset="-122"/>
              </a:rPr>
              <a:t> </a:t>
            </a:r>
            <a:r>
              <a:rPr lang="en-GB" b="1" dirty="0" smtClean="0">
                <a:latin typeface="Arial" panose="020B0604020202020204" pitchFamily="34" charset="0"/>
                <a:ea typeface="SimSun" panose="02010600030101010101" pitchFamily="2" charset="-122"/>
              </a:rPr>
              <a:t>1714359</a:t>
            </a:r>
            <a:endParaRPr lang="en-US" sz="1200" dirty="0" smtClean="0">
              <a:latin typeface="Times New Roman" panose="02020603050405020304" pitchFamily="18" charset="0"/>
              <a:ea typeface="SimSun" panose="02010600030101010101" pitchFamily="2" charset="-122"/>
            </a:endParaRPr>
          </a:p>
          <a:p>
            <a:pPr marL="1260475" marR="0" indent="-1260475" hangingPunct="0">
              <a:spcBef>
                <a:spcPts val="0"/>
              </a:spcBef>
              <a:spcAft>
                <a:spcPts val="600"/>
              </a:spcAft>
            </a:pPr>
            <a:r>
              <a:rPr lang="en-GB" b="1" dirty="0" smtClean="0">
                <a:latin typeface="Arial" panose="020B0604020202020204" pitchFamily="34" charset="0"/>
                <a:ea typeface="SimSun" panose="02010600030101010101" pitchFamily="2" charset="-122"/>
              </a:rPr>
              <a:t>Reno, US, 27</a:t>
            </a:r>
            <a:r>
              <a:rPr lang="en-GB" b="1" baseline="30000" dirty="0" smtClean="0">
                <a:latin typeface="Arial" panose="020B0604020202020204" pitchFamily="34" charset="0"/>
                <a:ea typeface="SimSun" panose="02010600030101010101" pitchFamily="2" charset="-122"/>
              </a:rPr>
              <a:t>th</a:t>
            </a:r>
            <a:r>
              <a:rPr lang="en-GB" b="1" dirty="0" smtClean="0">
                <a:latin typeface="Arial" panose="020B0604020202020204" pitchFamily="34" charset="0"/>
                <a:ea typeface="SimSun" panose="02010600030101010101" pitchFamily="2" charset="-122"/>
              </a:rPr>
              <a:t> Nov. – 2</a:t>
            </a:r>
            <a:r>
              <a:rPr lang="en-GB" b="1" baseline="30000" dirty="0" smtClean="0">
                <a:latin typeface="Arial" panose="020B0604020202020204" pitchFamily="34" charset="0"/>
                <a:ea typeface="SimSun" panose="02010600030101010101" pitchFamily="2" charset="-122"/>
              </a:rPr>
              <a:t>nd</a:t>
            </a:r>
            <a:r>
              <a:rPr lang="en-GB" b="1" dirty="0" smtClean="0">
                <a:latin typeface="Arial" panose="020B0604020202020204" pitchFamily="34" charset="0"/>
                <a:ea typeface="SimSun" panose="02010600030101010101" pitchFamily="2" charset="-122"/>
              </a:rPr>
              <a:t> Dec., 2017</a:t>
            </a:r>
            <a:endParaRPr lang="en-US" sz="12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571686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uplink granularity alternatives</a:t>
            </a:r>
          </a:p>
        </p:txBody>
      </p:sp>
      <p:sp>
        <p:nvSpPr>
          <p:cNvPr id="4" name="TextBox 3"/>
          <p:cNvSpPr txBox="1"/>
          <p:nvPr/>
        </p:nvSpPr>
        <p:spPr>
          <a:xfrm>
            <a:off x="253047" y="2730158"/>
            <a:ext cx="10681116" cy="2270365"/>
          </a:xfrm>
          <a:prstGeom prst="rect">
            <a:avLst/>
          </a:prstGeom>
        </p:spPr>
        <p:txBody>
          <a:bodyPr wrap="square" rtlCol="0">
            <a:spAutoFit/>
          </a:bodyPr>
          <a:lstStyle/>
          <a:p>
            <a:pPr marL="685800" lvl="1" indent="-228600" hangingPunct="0">
              <a:lnSpc>
                <a:spcPct val="90000"/>
              </a:lnSpc>
              <a:spcBef>
                <a:spcPts val="500"/>
              </a:spcBef>
              <a:buFont typeface="Arial" panose="020B0604020202020204" pitchFamily="34" charset="0"/>
              <a:buChar char="•"/>
            </a:pPr>
            <a:r>
              <a:rPr lang="en-US" sz="3200" dirty="0">
                <a:solidFill>
                  <a:prstClr val="black"/>
                </a:solidFill>
              </a:rPr>
              <a:t>Alt.1. spectrum holdings of a operator in a band</a:t>
            </a:r>
          </a:p>
          <a:p>
            <a:pPr marL="685800" lvl="1" indent="-228600" hangingPunct="0">
              <a:lnSpc>
                <a:spcPct val="90000"/>
              </a:lnSpc>
              <a:spcBef>
                <a:spcPts val="500"/>
              </a:spcBef>
              <a:buFont typeface="Arial" panose="020B0604020202020204" pitchFamily="34" charset="0"/>
              <a:buChar char="•"/>
            </a:pPr>
            <a:r>
              <a:rPr lang="en-US" sz="3200" dirty="0">
                <a:solidFill>
                  <a:prstClr val="black"/>
                </a:solidFill>
              </a:rPr>
              <a:t>Alt.2. aggregated UE channel bandwidth configured by the network</a:t>
            </a:r>
          </a:p>
          <a:p>
            <a:pPr marL="685800" lvl="1" indent="-228600" hangingPunct="0">
              <a:lnSpc>
                <a:spcPct val="90000"/>
              </a:lnSpc>
              <a:spcBef>
                <a:spcPts val="500"/>
              </a:spcBef>
              <a:buFont typeface="Arial" panose="020B0604020202020204" pitchFamily="34" charset="0"/>
              <a:buChar char="•"/>
            </a:pPr>
            <a:r>
              <a:rPr lang="en-US" sz="3200" dirty="0">
                <a:solidFill>
                  <a:prstClr val="black"/>
                </a:solidFill>
              </a:rPr>
              <a:t>Alt.3. transmission bandwidth</a:t>
            </a:r>
          </a:p>
          <a:p>
            <a:pPr lvl="1"/>
            <a:endParaRPr lang="en-US" dirty="0"/>
          </a:p>
        </p:txBody>
      </p:sp>
    </p:spTree>
    <p:extLst>
      <p:ext uri="{BB962C8B-B14F-4D97-AF65-F5344CB8AC3E}">
        <p14:creationId xmlns:p14="http://schemas.microsoft.com/office/powerpoint/2010/main" val="1440598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Scenario for comparing Alt.2 and Alt.3 (operator assumption)</a:t>
            </a:r>
          </a:p>
        </p:txBody>
      </p:sp>
      <p:sp>
        <p:nvSpPr>
          <p:cNvPr id="3" name="Content Placeholder 2"/>
          <p:cNvSpPr>
            <a:spLocks noGrp="1"/>
          </p:cNvSpPr>
          <p:nvPr>
            <p:ph idx="1"/>
          </p:nvPr>
        </p:nvSpPr>
        <p:spPr>
          <a:xfrm>
            <a:off x="253047" y="1282389"/>
            <a:ext cx="11767968" cy="4672361"/>
          </a:xfrm>
        </p:spPr>
        <p:txBody>
          <a:bodyPr/>
          <a:lstStyle/>
          <a:p>
            <a:r>
              <a:rPr lang="en-US" sz="1800" dirty="0"/>
              <a:t>Band DC_26A_n41A</a:t>
            </a:r>
          </a:p>
          <a:p>
            <a:pPr lvl="1"/>
            <a:r>
              <a:rPr lang="en-US" sz="1600" dirty="0"/>
              <a:t>Identified by RAN4 as a difficult band combination </a:t>
            </a:r>
            <a:r>
              <a:rPr lang="en-US" sz="1600" dirty="0" smtClean="0"/>
              <a:t>due </a:t>
            </a:r>
            <a:r>
              <a:rPr lang="en-US" sz="1600" dirty="0"/>
              <a:t>to an IM3 into the Band 26 Rx</a:t>
            </a:r>
          </a:p>
          <a:p>
            <a:pPr lvl="1"/>
            <a:r>
              <a:rPr lang="en-US" sz="1600" dirty="0"/>
              <a:t>UE can indicate that it does not support 2 </a:t>
            </a:r>
            <a:r>
              <a:rPr lang="en-US" sz="1600" dirty="0" err="1"/>
              <a:t>Tx</a:t>
            </a:r>
            <a:r>
              <a:rPr lang="en-US" sz="1600" dirty="0"/>
              <a:t> in the difficult allocations of the band combination</a:t>
            </a:r>
          </a:p>
          <a:p>
            <a:pPr lvl="1"/>
            <a:r>
              <a:rPr lang="en-US" sz="1600" dirty="0"/>
              <a:t>Assume Band 41 UL/DL configuration 1 (~50% UL/DL duty cycle)</a:t>
            </a:r>
          </a:p>
          <a:p>
            <a:r>
              <a:rPr lang="en-US" sz="1800" dirty="0"/>
              <a:t>Band 26 operator/network allocation of 814-824/859-869 MHz</a:t>
            </a:r>
          </a:p>
          <a:p>
            <a:r>
              <a:rPr lang="en-US" sz="1800" dirty="0"/>
              <a:t>Band 41 operator/network allocation of 2515-2615 MHz</a:t>
            </a:r>
          </a:p>
          <a:p>
            <a:r>
              <a:rPr lang="en-US" sz="1800" dirty="0"/>
              <a:t>With Alternative 2, the Band 26 channel bandwidth and the Band 41 channel bandwidth would also be labeled difficult because of an IM3 from 867-987 MHz, so 2 TX would not be allowed. This would result in 100 MHz of uplink being unusable at the same time as the UE is transmitting on the Band 26 UL. </a:t>
            </a:r>
          </a:p>
          <a:p>
            <a:pPr lvl="1"/>
            <a:r>
              <a:rPr lang="en-US" sz="1600" dirty="0"/>
              <a:t>The UE could be scheduled to do 1 TX on Band 26 50% of the time and 1 </a:t>
            </a:r>
            <a:r>
              <a:rPr lang="en-US" sz="1600" dirty="0" err="1"/>
              <a:t>Tx</a:t>
            </a:r>
            <a:r>
              <a:rPr lang="en-US" sz="1600" dirty="0"/>
              <a:t> on Band 41 the other 50% of the time, wasting 50% of the Band 26 UL. This is a waste of valuable spectrum that has a much better link budget than the Band 41 spectrum.</a:t>
            </a:r>
          </a:p>
          <a:p>
            <a:pPr lvl="1"/>
            <a:r>
              <a:rPr lang="en-US" sz="1600" dirty="0"/>
              <a:t>Alternatively, more </a:t>
            </a:r>
            <a:r>
              <a:rPr lang="en-US" sz="1600" dirty="0" err="1"/>
              <a:t>Tx</a:t>
            </a:r>
            <a:r>
              <a:rPr lang="en-US" sz="1600" dirty="0"/>
              <a:t> time could be allocated for UL transmission on Band 26, causing 100 MHz of Band 41 to be wasted.</a:t>
            </a:r>
          </a:p>
          <a:p>
            <a:r>
              <a:rPr lang="en-US" sz="1800" dirty="0"/>
              <a:t>With Alternative 3, the scheduler can schedule the UE to transmit on 2520-2615 MHz which would move the IM3 to 872-987 MHz, outside of the Band 26 allocation. So the UE can transmit on the Band 41 and Band 26 uplink simultaneously, only sacrificing 5% of the Band 41 spectrum during the uplink time.  </a:t>
            </a:r>
          </a:p>
          <a:p>
            <a:r>
              <a:rPr lang="en-US" sz="1800" dirty="0"/>
              <a:t>Alternative 3 has a clear, quantifiable advantage over Alternative 2. </a:t>
            </a:r>
          </a:p>
        </p:txBody>
      </p:sp>
    </p:spTree>
    <p:extLst>
      <p:ext uri="{BB962C8B-B14F-4D97-AF65-F5344CB8AC3E}">
        <p14:creationId xmlns:p14="http://schemas.microsoft.com/office/powerpoint/2010/main" val="2509383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8E63B95-7569-479A-9416-A83AE08CF929}"/>
              </a:ext>
            </a:extLst>
          </p:cNvPr>
          <p:cNvSpPr>
            <a:spLocks noGrp="1"/>
          </p:cNvSpPr>
          <p:nvPr>
            <p:ph type="title"/>
          </p:nvPr>
        </p:nvSpPr>
        <p:spPr/>
        <p:txBody>
          <a:bodyPr/>
          <a:lstStyle/>
          <a:p>
            <a:r>
              <a:rPr lang="en-US" dirty="0"/>
              <a:t>RAN1 and RAN3 Mechanism for Scheduling Coordination (1/2)</a:t>
            </a:r>
          </a:p>
        </p:txBody>
      </p:sp>
      <p:sp>
        <p:nvSpPr>
          <p:cNvPr id="3" name="Content Placeholder 2">
            <a:extLst>
              <a:ext uri="{FF2B5EF4-FFF2-40B4-BE49-F238E27FC236}">
                <a16:creationId xmlns="" xmlns:a16="http://schemas.microsoft.com/office/drawing/2014/main" id="{C5D16ECA-2B1D-4F6F-A25E-A8BB9320A5B6}"/>
              </a:ext>
            </a:extLst>
          </p:cNvPr>
          <p:cNvSpPr>
            <a:spLocks noGrp="1"/>
          </p:cNvSpPr>
          <p:nvPr>
            <p:ph idx="1"/>
          </p:nvPr>
        </p:nvSpPr>
        <p:spPr>
          <a:xfrm>
            <a:off x="253047" y="1267011"/>
            <a:ext cx="11697653" cy="4859151"/>
          </a:xfrm>
        </p:spPr>
        <p:txBody>
          <a:bodyPr/>
          <a:lstStyle/>
          <a:p>
            <a:r>
              <a:rPr lang="en-US" sz="2400" dirty="0"/>
              <a:t>Both in NR and LTE the scheduling grant is carried on PDCCH for ALL dynamic UL allocation on PUSCH. The DCI carrying the UL grant on PDCCH and the UL PUSCH transmission DO NOT happen in the same slot. </a:t>
            </a:r>
          </a:p>
          <a:p>
            <a:pPr lvl="1"/>
            <a:r>
              <a:rPr lang="en-US" sz="2000" dirty="0"/>
              <a:t>In the case of LTE there is a gap of 4 subframes. I.e. if the DCI with UL grant is carried in subframe N then the UL transmission happens in subframe N+4</a:t>
            </a:r>
          </a:p>
          <a:p>
            <a:pPr lvl="1"/>
            <a:r>
              <a:rPr lang="en-US" sz="2000" dirty="0"/>
              <a:t>In the case of NR we have a same timing relationship between the slot carrying the DCI with UL grant and the associated PUSCH </a:t>
            </a:r>
          </a:p>
          <a:p>
            <a:pPr lvl="1"/>
            <a:endParaRPr lang="en-US" sz="2000" dirty="0"/>
          </a:p>
          <a:p>
            <a:r>
              <a:rPr lang="en-US" sz="2167" b="1" dirty="0"/>
              <a:t>Observation </a:t>
            </a:r>
            <a:r>
              <a:rPr lang="en-US" sz="2167" b="1" dirty="0" smtClean="0"/>
              <a:t>1: </a:t>
            </a:r>
            <a:r>
              <a:rPr lang="en-US" sz="2167" b="1" dirty="0"/>
              <a:t>Both in the case of NR and LTE UL scheduling decision are made ATLEAST 4 </a:t>
            </a:r>
            <a:r>
              <a:rPr lang="en-US" sz="2167" b="1" dirty="0" err="1"/>
              <a:t>msec</a:t>
            </a:r>
            <a:r>
              <a:rPr lang="en-US" sz="2167" b="1" dirty="0"/>
              <a:t> ahead of the actual UL transmission.</a:t>
            </a:r>
          </a:p>
          <a:p>
            <a:r>
              <a:rPr lang="en-US" sz="2167" b="1" dirty="0"/>
              <a:t>Observation </a:t>
            </a:r>
            <a:r>
              <a:rPr lang="en-US" sz="2167" b="1" dirty="0" smtClean="0"/>
              <a:t>2: </a:t>
            </a:r>
            <a:r>
              <a:rPr lang="en-US" sz="2167" b="1" dirty="0"/>
              <a:t>Ideal backhaul (0msec) is not needed between the LTE </a:t>
            </a:r>
            <a:r>
              <a:rPr lang="en-US" sz="2167" b="1" dirty="0" err="1"/>
              <a:t>eNB</a:t>
            </a:r>
            <a:r>
              <a:rPr lang="en-US" sz="2167" b="1" dirty="0"/>
              <a:t> and the NR </a:t>
            </a:r>
            <a:r>
              <a:rPr lang="en-US" sz="2167" b="1" dirty="0" err="1"/>
              <a:t>gNB</a:t>
            </a:r>
            <a:r>
              <a:rPr lang="en-US" sz="2167" b="1" dirty="0"/>
              <a:t> and the system can tolerate a latency of 4msec for this dynamic </a:t>
            </a:r>
            <a:r>
              <a:rPr lang="en-US" sz="2167" b="1" dirty="0" err="1"/>
              <a:t>shceudling</a:t>
            </a:r>
            <a:r>
              <a:rPr lang="en-US" sz="2167" b="1" dirty="0"/>
              <a:t> coordination to ensure allocation are done in a manner to prevent IMD2 or IMD3 impact. </a:t>
            </a:r>
          </a:p>
        </p:txBody>
      </p:sp>
    </p:spTree>
    <p:extLst>
      <p:ext uri="{BB962C8B-B14F-4D97-AF65-F5344CB8AC3E}">
        <p14:creationId xmlns:p14="http://schemas.microsoft.com/office/powerpoint/2010/main" val="3910007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8E63B95-7569-479A-9416-A83AE08CF929}"/>
              </a:ext>
            </a:extLst>
          </p:cNvPr>
          <p:cNvSpPr>
            <a:spLocks noGrp="1"/>
          </p:cNvSpPr>
          <p:nvPr>
            <p:ph type="title"/>
          </p:nvPr>
        </p:nvSpPr>
        <p:spPr/>
        <p:txBody>
          <a:bodyPr/>
          <a:lstStyle/>
          <a:p>
            <a:r>
              <a:rPr lang="en-US" dirty="0"/>
              <a:t>RAN1 and RAN3 Mechanism for Scheduling Coordination (2/2)</a:t>
            </a:r>
          </a:p>
        </p:txBody>
      </p:sp>
      <p:sp>
        <p:nvSpPr>
          <p:cNvPr id="3" name="Content Placeholder 2">
            <a:extLst>
              <a:ext uri="{FF2B5EF4-FFF2-40B4-BE49-F238E27FC236}">
                <a16:creationId xmlns="" xmlns:a16="http://schemas.microsoft.com/office/drawing/2014/main" id="{C5D16ECA-2B1D-4F6F-A25E-A8BB9320A5B6}"/>
              </a:ext>
            </a:extLst>
          </p:cNvPr>
          <p:cNvSpPr>
            <a:spLocks noGrp="1"/>
          </p:cNvSpPr>
          <p:nvPr>
            <p:ph idx="1"/>
          </p:nvPr>
        </p:nvSpPr>
        <p:spPr>
          <a:xfrm>
            <a:off x="253047" y="1267011"/>
            <a:ext cx="11697653" cy="4859151"/>
          </a:xfrm>
        </p:spPr>
        <p:txBody>
          <a:bodyPr/>
          <a:lstStyle/>
          <a:p>
            <a:r>
              <a:rPr lang="en-US" sz="2400" dirty="0"/>
              <a:t>When 4 </a:t>
            </a:r>
            <a:r>
              <a:rPr lang="en-US" sz="2400" dirty="0" err="1"/>
              <a:t>msec</a:t>
            </a:r>
            <a:r>
              <a:rPr lang="en-US" sz="2400" dirty="0"/>
              <a:t> latency cannot be met there are additional RAN1 and RAN3 solution that can be used to coordinate the scheduling to prevent allocation that are impacted by IMD2 or IMD3</a:t>
            </a:r>
          </a:p>
          <a:p>
            <a:pPr lvl="1"/>
            <a:r>
              <a:rPr lang="en-US" sz="1833" dirty="0"/>
              <a:t>The LTE </a:t>
            </a:r>
            <a:r>
              <a:rPr lang="en-US" sz="1833" dirty="0" err="1"/>
              <a:t>eNB</a:t>
            </a:r>
            <a:r>
              <a:rPr lang="en-US" sz="1833" dirty="0"/>
              <a:t> and NR </a:t>
            </a:r>
            <a:r>
              <a:rPr lang="en-US" sz="1833" dirty="0" err="1"/>
              <a:t>gNB</a:t>
            </a:r>
            <a:r>
              <a:rPr lang="en-US" sz="1833" dirty="0"/>
              <a:t> can exchange scheduling restrictions between them on the X2 interface. This scheduling restriction is a TDM/FDM pattern which allows the scheduler in NR </a:t>
            </a:r>
            <a:r>
              <a:rPr lang="en-US" sz="1833" dirty="0" err="1"/>
              <a:t>gNB</a:t>
            </a:r>
            <a:r>
              <a:rPr lang="en-US" sz="1833" dirty="0"/>
              <a:t> and LTE </a:t>
            </a:r>
            <a:r>
              <a:rPr lang="en-US" sz="1833" dirty="0" err="1"/>
              <a:t>eNB</a:t>
            </a:r>
            <a:r>
              <a:rPr lang="en-US" sz="1833" dirty="0"/>
              <a:t> to avoid PRB allocation that are impacted by IMD 2 or IMD 3</a:t>
            </a:r>
          </a:p>
          <a:p>
            <a:pPr lvl="1"/>
            <a:r>
              <a:rPr lang="en-US" sz="1833" dirty="0"/>
              <a:t>The exchange of scheduling restriction has been defined in RAN3 X2 specs for other use cases such as LTE-NR co-existence. Also note that the exchange of this scheduling restriction information is on a PER UE basis. </a:t>
            </a:r>
            <a:endParaRPr lang="en-US" sz="2000" dirty="0"/>
          </a:p>
          <a:p>
            <a:r>
              <a:rPr lang="en-US" sz="2167" b="1" dirty="0"/>
              <a:t>Observation </a:t>
            </a:r>
            <a:r>
              <a:rPr lang="en-US" sz="2167" b="1" dirty="0" smtClean="0"/>
              <a:t>3: </a:t>
            </a:r>
            <a:r>
              <a:rPr lang="en-US" sz="2167" b="1" dirty="0"/>
              <a:t>In the case when the 4 </a:t>
            </a:r>
            <a:r>
              <a:rPr lang="en-US" sz="2167" b="1" dirty="0" err="1"/>
              <a:t>msec</a:t>
            </a:r>
            <a:r>
              <a:rPr lang="en-US" sz="2167" b="1" dirty="0"/>
              <a:t> latency cannot be met between LTE </a:t>
            </a:r>
            <a:r>
              <a:rPr lang="en-US" sz="2167" b="1" dirty="0" err="1"/>
              <a:t>eNB</a:t>
            </a:r>
            <a:r>
              <a:rPr lang="en-US" sz="2167" b="1" dirty="0"/>
              <a:t> and NR </a:t>
            </a:r>
            <a:r>
              <a:rPr lang="en-US" sz="2167" b="1" dirty="0" err="1"/>
              <a:t>gNB</a:t>
            </a:r>
            <a:r>
              <a:rPr lang="en-US" sz="2167" b="1" dirty="0"/>
              <a:t> the two can exchange scheduling restriction TDM/FDM pattern to avoid allocation that are impacted by IMD 2 or IMD 3.</a:t>
            </a:r>
          </a:p>
          <a:p>
            <a:r>
              <a:rPr lang="en-US" sz="2167" b="1" dirty="0"/>
              <a:t>Observation </a:t>
            </a:r>
            <a:r>
              <a:rPr lang="en-US" sz="2167" b="1" dirty="0" smtClean="0"/>
              <a:t>4: </a:t>
            </a:r>
            <a:r>
              <a:rPr lang="en-US" sz="2167" b="1" dirty="0"/>
              <a:t>RAN3 X2 specification support the exchange of </a:t>
            </a:r>
            <a:r>
              <a:rPr lang="en-US" sz="2167" b="1" dirty="0" err="1"/>
              <a:t>shceudling</a:t>
            </a:r>
            <a:r>
              <a:rPr lang="en-US" sz="2167" b="1" dirty="0"/>
              <a:t> pattern/restriction between LTE </a:t>
            </a:r>
            <a:r>
              <a:rPr lang="en-US" sz="2167" b="1" dirty="0" err="1"/>
              <a:t>eNB</a:t>
            </a:r>
            <a:r>
              <a:rPr lang="en-US" sz="2167" b="1" dirty="0"/>
              <a:t> and NR </a:t>
            </a:r>
            <a:r>
              <a:rPr lang="en-US" sz="2167" b="1" dirty="0" err="1"/>
              <a:t>gNB</a:t>
            </a:r>
            <a:r>
              <a:rPr lang="en-US" sz="2167" b="1" dirty="0"/>
              <a:t> for other use cases such a LTE-NR co-ex</a:t>
            </a:r>
          </a:p>
        </p:txBody>
      </p:sp>
    </p:spTree>
    <p:extLst>
      <p:ext uri="{BB962C8B-B14F-4D97-AF65-F5344CB8AC3E}">
        <p14:creationId xmlns:p14="http://schemas.microsoft.com/office/powerpoint/2010/main" val="3447254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8DAB77D-7E0C-4D49-8A20-E9BE0F28BC99}"/>
              </a:ext>
            </a:extLst>
          </p:cNvPr>
          <p:cNvSpPr>
            <a:spLocks noGrp="1"/>
          </p:cNvSpPr>
          <p:nvPr>
            <p:ph type="title"/>
          </p:nvPr>
        </p:nvSpPr>
        <p:spPr>
          <a:xfrm>
            <a:off x="253047" y="533939"/>
            <a:ext cx="11455880" cy="479124"/>
          </a:xfrm>
        </p:spPr>
        <p:txBody>
          <a:bodyPr/>
          <a:lstStyle/>
          <a:p>
            <a:r>
              <a:rPr lang="en-US" dirty="0"/>
              <a:t>Concerns with Operators who may assign </a:t>
            </a:r>
            <a:r>
              <a:rPr lang="en-US" sz="3200" dirty="0"/>
              <a:t>bad band combinations </a:t>
            </a:r>
            <a:endParaRPr lang="en-US" dirty="0"/>
          </a:p>
        </p:txBody>
      </p:sp>
      <p:sp>
        <p:nvSpPr>
          <p:cNvPr id="3" name="Content Placeholder 2">
            <a:extLst>
              <a:ext uri="{FF2B5EF4-FFF2-40B4-BE49-F238E27FC236}">
                <a16:creationId xmlns="" xmlns:a16="http://schemas.microsoft.com/office/drawing/2014/main" id="{E1659FA8-DC17-4047-BBEA-E0C5B3E45DE8}"/>
              </a:ext>
            </a:extLst>
          </p:cNvPr>
          <p:cNvSpPr>
            <a:spLocks noGrp="1"/>
          </p:cNvSpPr>
          <p:nvPr>
            <p:ph idx="1"/>
          </p:nvPr>
        </p:nvSpPr>
        <p:spPr>
          <a:xfrm>
            <a:off x="253047" y="1234981"/>
            <a:ext cx="11697653" cy="5165819"/>
          </a:xfrm>
        </p:spPr>
        <p:txBody>
          <a:bodyPr/>
          <a:lstStyle/>
          <a:p>
            <a:r>
              <a:rPr lang="en-US" sz="2000" dirty="0"/>
              <a:t>AT&amp;T said operators will ensure that UEs are only allocated transmission bandwidths for good band combinations, in order to minimize/eliminate DL interference.</a:t>
            </a:r>
          </a:p>
          <a:p>
            <a:r>
              <a:rPr lang="en-US" sz="2000" dirty="0"/>
              <a:t>Oppo is concerned that some operators may not exercise due diligence and allocate UEs on difficult band combinations, which could result in unacceptable DL interference.</a:t>
            </a:r>
          </a:p>
          <a:p>
            <a:r>
              <a:rPr lang="en-US" sz="2000" dirty="0"/>
              <a:t>However, this is a concern that applies across the board, not just in this case.</a:t>
            </a:r>
          </a:p>
          <a:p>
            <a:r>
              <a:rPr lang="en-US" sz="2000" dirty="0"/>
              <a:t>For example, if an operator sets the hand-over threshold to a very low value, the hand-over may not occur in a timely fashion and the UE may remain camped on the old cell, resulting in bad call quality or even a dropped call.</a:t>
            </a:r>
          </a:p>
          <a:p>
            <a:r>
              <a:rPr lang="en-US" sz="2000" dirty="0"/>
              <a:t>Also, most operators across the globe will typically use equipment from the same set of infra-structure vendors that most other operators use, and hence they will get good engineering guidance that will alleviate these kinds of concerns.</a:t>
            </a:r>
          </a:p>
          <a:p>
            <a:r>
              <a:rPr lang="en-US" sz="2000" dirty="0"/>
              <a:t>In summary, device vendors should rest assured that it is very much in the interest of both operators and infra-structure vendors to ensure that that UEs are only allocated good band combinations, in order to minimize/eliminate DL interference, and hence increase the possibility of using 2 </a:t>
            </a:r>
            <a:r>
              <a:rPr lang="en-US" sz="2000" dirty="0" err="1"/>
              <a:t>Tx</a:t>
            </a:r>
            <a:r>
              <a:rPr lang="en-US" sz="2000" dirty="0"/>
              <a:t> UL, which will increase the performance of devices.</a:t>
            </a:r>
          </a:p>
          <a:p>
            <a:endParaRPr lang="en-US" sz="2400" dirty="0"/>
          </a:p>
        </p:txBody>
      </p:sp>
    </p:spTree>
    <p:extLst>
      <p:ext uri="{BB962C8B-B14F-4D97-AF65-F5344CB8AC3E}">
        <p14:creationId xmlns:p14="http://schemas.microsoft.com/office/powerpoint/2010/main" val="1188163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a:t>
            </a:r>
          </a:p>
        </p:txBody>
      </p:sp>
      <p:sp>
        <p:nvSpPr>
          <p:cNvPr id="3" name="Content Placeholder 2"/>
          <p:cNvSpPr>
            <a:spLocks noGrp="1"/>
          </p:cNvSpPr>
          <p:nvPr>
            <p:ph idx="1"/>
          </p:nvPr>
        </p:nvSpPr>
        <p:spPr/>
        <p:txBody>
          <a:bodyPr/>
          <a:lstStyle/>
          <a:p>
            <a:r>
              <a:rPr lang="en-US" sz="2400" dirty="0"/>
              <a:t>Agree that a scheduler will use Alt.3 for transmission bandwidth to avoid IMD issues, with restrictions on the 1Tx/2Tx reconfiguration time. </a:t>
            </a:r>
          </a:p>
          <a:p>
            <a:r>
              <a:rPr lang="en-US" sz="2400" dirty="0"/>
              <a:t>Confirm that impacts are limited to </a:t>
            </a:r>
            <a:r>
              <a:rPr lang="en-US" sz="2400" dirty="0" err="1"/>
              <a:t>PCell</a:t>
            </a:r>
            <a:endParaRPr lang="en-US" sz="2400" dirty="0"/>
          </a:p>
          <a:p>
            <a:endParaRPr lang="en-US" dirty="0"/>
          </a:p>
        </p:txBody>
      </p:sp>
    </p:spTree>
    <p:extLst>
      <p:ext uri="{BB962C8B-B14F-4D97-AF65-F5344CB8AC3E}">
        <p14:creationId xmlns:p14="http://schemas.microsoft.com/office/powerpoint/2010/main" val="630824654"/>
      </p:ext>
    </p:extLst>
  </p:cSld>
  <p:clrMapOvr>
    <a:masterClrMapping/>
  </p:clrMapOvr>
</p:sld>
</file>

<file path=ppt/theme/theme1.xml><?xml version="1.0" encoding="utf-8"?>
<a:theme xmlns:a="http://schemas.openxmlformats.org/drawingml/2006/main" name="Office Theme">
  <a:themeElements>
    <a:clrScheme name="SPRINTCOLORS 1">
      <a:dk1>
        <a:sysClr val="windowText" lastClr="000000"/>
      </a:dk1>
      <a:lt1>
        <a:sysClr val="window" lastClr="FFFFFF"/>
      </a:lt1>
      <a:dk2>
        <a:srgbClr val="000000"/>
      </a:dk2>
      <a:lt2>
        <a:srgbClr val="FFFFFF"/>
      </a:lt2>
      <a:accent1>
        <a:srgbClr val="FFC20E"/>
      </a:accent1>
      <a:accent2>
        <a:srgbClr val="F3F4F4"/>
      </a:accent2>
      <a:accent3>
        <a:srgbClr val="403F34"/>
      </a:accent3>
      <a:accent4>
        <a:srgbClr val="F75822"/>
      </a:accent4>
      <a:accent5>
        <a:srgbClr val="04C5CC"/>
      </a:accent5>
      <a:accent6>
        <a:srgbClr val="75C04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rgbClr val="000000"/>
            </a:solidFill>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bodyPr/>
      <a:lstStyle>
        <a:defPPr>
          <a:defRPr smtClean="0"/>
        </a:defPPr>
      </a:lstStyle>
    </a:txDef>
  </a:objectDefaults>
  <a:extraClrSchemeLst/>
  <a:extLst>
    <a:ext uri="{05A4C25C-085E-4340-85A3-A5531E510DB2}">
      <thm15:themeFamily xmlns:thm15="http://schemas.microsoft.com/office/thememl/2012/main" name="2016SprintTemplate 16x9 GBED 1.2__DateTime TIA.potx" id="{DF732D18-A14C-45E1-8BB5-0317004661C6}" vid="{F2AA1EF5-7C07-4C90-9471-9D903FB20D8E}"/>
    </a:ext>
  </a:extLst>
</a:theme>
</file>

<file path=docProps/app.xml><?xml version="1.0" encoding="utf-8"?>
<Properties xmlns="http://schemas.openxmlformats.org/officeDocument/2006/extended-properties" xmlns:vt="http://schemas.openxmlformats.org/officeDocument/2006/docPropsVTypes">
  <TotalTime>15791</TotalTime>
  <Words>966</Words>
  <Application>Microsoft Office PowerPoint</Application>
  <PresentationFormat>Widescreen</PresentationFormat>
  <Paragraphs>43</Paragraphs>
  <Slides>7</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vt:i4>
      </vt:variant>
    </vt:vector>
  </HeadingPairs>
  <TitlesOfParts>
    <vt:vector size="20" baseType="lpstr">
      <vt:lpstr>SimSun</vt:lpstr>
      <vt:lpstr>Arial</vt:lpstr>
      <vt:lpstr>Calibri</vt:lpstr>
      <vt:lpstr>Courier New</vt:lpstr>
      <vt:lpstr>Sprint Sans Black</vt:lpstr>
      <vt:lpstr>Sprint Sans Bold</vt:lpstr>
      <vt:lpstr>Sprint Sans Medium</vt:lpstr>
      <vt:lpstr>Sprint Sans Ofc Med</vt:lpstr>
      <vt:lpstr>Sprint Sans Ofc Regular</vt:lpstr>
      <vt:lpstr>Sprint Sans Regular</vt:lpstr>
      <vt:lpstr>Times New Roman</vt:lpstr>
      <vt:lpstr>Wingdings</vt:lpstr>
      <vt:lpstr>Office Theme</vt:lpstr>
      <vt:lpstr>Way Forward on  Alt. 2 vs. Alt. 3 for handling the EN-DC 1 Tx / 2 Tx UL issue</vt:lpstr>
      <vt:lpstr>Single uplink granularity alternatives</vt:lpstr>
      <vt:lpstr>Scenario for comparing Alt.2 and Alt.3 (operator assumption)</vt:lpstr>
      <vt:lpstr>RAN1 and RAN3 Mechanism for Scheduling Coordination (1/2)</vt:lpstr>
      <vt:lpstr>RAN1 and RAN3 Mechanism for Scheduling Coordination (2/2)</vt:lpstr>
      <vt:lpstr>Concerns with Operators who may assign bad band combinations </vt:lpstr>
      <vt:lpstr>Way Forward</vt:lpstr>
    </vt:vector>
  </TitlesOfParts>
  <Company>Sprint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LTE UE Categories for IoT</dc:title>
  <dc:creator>Muchhala, Ankit A [CTO]</dc:creator>
  <cp:lastModifiedBy>Bill Shvodian</cp:lastModifiedBy>
  <cp:revision>328</cp:revision>
  <cp:lastPrinted>2017-09-25T17:44:46Z</cp:lastPrinted>
  <dcterms:created xsi:type="dcterms:W3CDTF">2017-06-09T17:19:19Z</dcterms:created>
  <dcterms:modified xsi:type="dcterms:W3CDTF">2017-12-01T16:50:18Z</dcterms:modified>
</cp:coreProperties>
</file>