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0" r:id="rId4"/>
    <p:sldId id="262" r:id="rId5"/>
    <p:sldId id="259" r:id="rId6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3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4EF024-E694-4155-B3F4-B32851BA10C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C6D35B-55C7-4F00-B406-8EE3C92E8F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220D48-0829-4A22-99BD-97F361A9C6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4AC02-8E3E-4478-9700-9FD20372002D}" type="datetimeFigureOut">
              <a:rPr lang="sv-SE" smtClean="0"/>
              <a:t>2017-12-02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9BC0DF-38B2-47A7-A6E8-096BE48B5F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A128F9-5EF7-47C2-A41C-C868899136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3B35E-F76E-4F9A-A9E3-13A4A6C8CDA6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409878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A54505-2153-4DD0-A9C8-5C0B816D5B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F14B3B5-515D-4B19-B499-0EE7388154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E01974-86C0-4E83-98BE-043F9A9B8B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4AC02-8E3E-4478-9700-9FD20372002D}" type="datetimeFigureOut">
              <a:rPr lang="sv-SE" smtClean="0"/>
              <a:t>2017-12-02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946A86-2884-4C04-8C8A-16B1824503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46ABFB-29F2-4F60-A1F7-ED58BC49AC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3B35E-F76E-4F9A-A9E3-13A4A6C8CDA6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113539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B3A84F4-2235-4A5B-8815-92E746A6D03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F9E133F-23A7-4152-A156-033E56D9B24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8B8163-6C69-4295-AAD2-DAA13CAD8F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4AC02-8E3E-4478-9700-9FD20372002D}" type="datetimeFigureOut">
              <a:rPr lang="sv-SE" smtClean="0"/>
              <a:t>2017-12-02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13FA99-9857-4DFF-9D01-D8BF694C8A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6FEFCF-98DF-480C-8952-DACA49B868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3B35E-F76E-4F9A-A9E3-13A4A6C8CDA6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14143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AEEEAD-7286-406C-B065-9CF85F2747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42433F-D5D9-4611-A639-013D1108EA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473B03-DEAD-4D52-BA22-CF2D48B097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4AC02-8E3E-4478-9700-9FD20372002D}" type="datetimeFigureOut">
              <a:rPr lang="sv-SE" smtClean="0"/>
              <a:t>2017-12-02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424039-EDE8-4480-82C1-287655C1F3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8A43CF-D910-496C-909D-B0C8DDAD66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3B35E-F76E-4F9A-A9E3-13A4A6C8CDA6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085949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4973B8-B0D3-4523-9826-80FDA1E084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48B99A-81CD-4FEC-A3AE-EA3F266117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64996A-75C7-4DE0-90E9-D96E9CE6E2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4AC02-8E3E-4478-9700-9FD20372002D}" type="datetimeFigureOut">
              <a:rPr lang="sv-SE" smtClean="0"/>
              <a:t>2017-12-02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A01829-D341-4B97-A1B3-90C099214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971FC2-5B67-4C7F-A6A0-18D47F0E1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3B35E-F76E-4F9A-A9E3-13A4A6C8CDA6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917224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DC98F1-8CCB-4EAD-8470-DBC4D2D54E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C824CB-DB6E-4F2B-9B4F-549E1ACDCA7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ADBB0A-945E-4832-9B7D-7E57D745C2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B44877-859F-4F4D-B578-11FAC02F1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4AC02-8E3E-4478-9700-9FD20372002D}" type="datetimeFigureOut">
              <a:rPr lang="sv-SE" smtClean="0"/>
              <a:t>2017-12-02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4F06FCE-C09D-49C4-BFC4-9D89F9FDBD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801A44-6F13-4768-A91D-1303D43281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3B35E-F76E-4F9A-A9E3-13A4A6C8CDA6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779902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AAEA03-3141-4D16-A22D-EEA91FFC11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232575E-152E-42B9-A480-78916CDA4E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3E512A4-41D4-4E83-8A67-5ADC91A75B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ABBF532-2BD1-4592-8390-6B1AF04841C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547F49B-23FD-4A75-AA44-EB6BF052DCA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C7B357C-E208-41D5-9520-55D8EDD9EF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4AC02-8E3E-4478-9700-9FD20372002D}" type="datetimeFigureOut">
              <a:rPr lang="sv-SE" smtClean="0"/>
              <a:t>2017-12-02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0A72FF-8BC1-4384-BC9E-93B3A70221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958192B-B3AC-4196-8AFD-5D743C4CC9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3B35E-F76E-4F9A-A9E3-13A4A6C8CDA6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72631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FDC861-98C1-4156-A3A9-EC643B103A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2B34FD5-B7AD-4A91-8CB9-9BEDF0FC20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4AC02-8E3E-4478-9700-9FD20372002D}" type="datetimeFigureOut">
              <a:rPr lang="sv-SE" smtClean="0"/>
              <a:t>2017-12-02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6038E97-D46A-414D-9E9A-B0CADA4551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E024E6B-FDD7-4DB4-9EFA-EC6BE0B88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3B35E-F76E-4F9A-A9E3-13A4A6C8CDA6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742178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9FB6F45-A328-4404-ACC7-88EDA810D2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4AC02-8E3E-4478-9700-9FD20372002D}" type="datetimeFigureOut">
              <a:rPr lang="sv-SE" smtClean="0"/>
              <a:t>2017-12-02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E11774F-1C86-4FC5-992C-6251E549F1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9FDBA29-1794-48BC-98F4-EFEE4D09FE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3B35E-F76E-4F9A-A9E3-13A4A6C8CDA6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033438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409604-481A-4ACB-A408-D3B8C79BAD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EDB63C-181B-47B6-8538-01DE41C3FC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6555878-75EA-4EE4-8279-F3354F5ADF6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4B44933-F66B-44AD-B606-3794090488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4AC02-8E3E-4478-9700-9FD20372002D}" type="datetimeFigureOut">
              <a:rPr lang="sv-SE" smtClean="0"/>
              <a:t>2017-12-02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F9909AC-292F-4411-87B8-780D03C275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0966AD-7882-465B-93D6-47639DBAD3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3B35E-F76E-4F9A-A9E3-13A4A6C8CDA6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400284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6FA91C-D177-4DC0-8B62-C3FCEAA555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6A4F2D6-4ED5-4B64-B361-AACBAEEBD4E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B951005-AFAC-456A-92E1-7893123BE3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F169D2C-C949-480A-BB2A-77B6E02F4A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4AC02-8E3E-4478-9700-9FD20372002D}" type="datetimeFigureOut">
              <a:rPr lang="sv-SE" smtClean="0"/>
              <a:t>2017-12-02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428DD-789B-46F4-BE78-2A96C921A7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9D49671-EBE1-4D74-BA9F-C99D194C0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3B35E-F76E-4F9A-A9E3-13A4A6C8CDA6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14534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FC3A7B6-1BD5-40FA-93F4-6A68D6A7B2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1D56DC-B14C-47C3-AA1B-FFF2A87783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888873-3240-4068-8845-D71E1C96A8D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54AC02-8E3E-4478-9700-9FD20372002D}" type="datetimeFigureOut">
              <a:rPr lang="sv-SE" smtClean="0"/>
              <a:t>2017-12-02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A7C8D7-6507-4CFC-B590-3B97991F27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C48BF8-EF6F-4454-954D-49EF9F0D62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E3B35E-F76E-4F9A-A9E3-13A4A6C8CDA6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1513301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9EFE76-65D5-4B90-ADBA-DC3D41550F0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dirty="0"/>
              <a:t>REFSENS FR1 re-farmed bands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B6EF5BF-F53D-46D8-AE04-FE5930C1AC6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/>
              <a:t>Ericsson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995EF00-A5A1-4EDA-9CC2-1D733B0E85A9}"/>
              </a:ext>
            </a:extLst>
          </p:cNvPr>
          <p:cNvSpPr txBox="1"/>
          <p:nvPr/>
        </p:nvSpPr>
        <p:spPr>
          <a:xfrm>
            <a:off x="9373985" y="838899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/>
              <a:t>R4-1714335</a:t>
            </a:r>
          </a:p>
        </p:txBody>
      </p:sp>
    </p:spTree>
    <p:extLst>
      <p:ext uri="{BB962C8B-B14F-4D97-AF65-F5344CB8AC3E}">
        <p14:creationId xmlns:p14="http://schemas.microsoft.com/office/powerpoint/2010/main" val="3216324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AE4384-03EF-4D06-8E14-CC59455BCB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Scope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4A3CFA-F60D-4622-BF3A-DAB8DA0133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 sz="2400" dirty="0"/>
              <a:t>NF assumption for devising REFSENS requirements for re-farmed bands</a:t>
            </a:r>
          </a:p>
          <a:p>
            <a:r>
              <a:rPr lang="sv-SE" sz="2400" dirty="0"/>
              <a:t>Modify the NF for which the corresponding LTE requirement is based on an obviously excessive NF</a:t>
            </a:r>
          </a:p>
          <a:p>
            <a:pPr lvl="1"/>
            <a:r>
              <a:rPr lang="sv-SE" sz="2000" dirty="0"/>
              <a:t>Low bands up to NF = 12 dB</a:t>
            </a:r>
          </a:p>
          <a:p>
            <a:endParaRPr lang="sv-SE" sz="2400" dirty="0"/>
          </a:p>
          <a:p>
            <a:r>
              <a:rPr lang="sv-SE" sz="2400" dirty="0"/>
              <a:t>Aim to devise REFSENS for re-farmed bands: do not ”copy” LTE across the line</a:t>
            </a:r>
          </a:p>
        </p:txBody>
      </p:sp>
    </p:spTree>
    <p:extLst>
      <p:ext uri="{BB962C8B-B14F-4D97-AF65-F5344CB8AC3E}">
        <p14:creationId xmlns:p14="http://schemas.microsoft.com/office/powerpoint/2010/main" val="14522061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50F28B-AE65-419A-892B-116BAE7F77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sz="4000" dirty="0"/>
              <a:t>Background: prerequisites for Rel-8 specification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89B4E1-C4DD-45D8-900A-B2405FB80C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Very limited filter data (none for some bands)</a:t>
            </a:r>
          </a:p>
          <a:p>
            <a:r>
              <a:rPr lang="sv-SE" dirty="0"/>
              <a:t>Different filter technology (not SAW or BAW)</a:t>
            </a:r>
          </a:p>
          <a:p>
            <a:r>
              <a:rPr lang="en-GB" dirty="0"/>
              <a:t>IM large, only prototype/demonstrator LTE radios available</a:t>
            </a:r>
          </a:p>
          <a:p>
            <a:r>
              <a:rPr lang="sv-SE" dirty="0"/>
              <a:t>From R4-080696 (Ericsson):</a:t>
            </a:r>
          </a:p>
          <a:p>
            <a:pPr lvl="1"/>
            <a:r>
              <a:rPr lang="en-GB" dirty="0"/>
              <a:t>“Next, turning to the noise figure, we assume 9 dB and an implementation margin (including TX noise) of 2 </a:t>
            </a:r>
            <a:r>
              <a:rPr lang="en-GB" dirty="0" err="1"/>
              <a:t>dB.</a:t>
            </a:r>
            <a:r>
              <a:rPr lang="en-GB" dirty="0"/>
              <a:t> For other bands, we propose additional relaxations of 1, 2 and 3 dB for duplexer distance / band gap &gt; 1.5, 2 and 4, respectively.”</a:t>
            </a:r>
          </a:p>
          <a:p>
            <a:pPr marL="0" indent="0"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1587454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40246A-F314-4A91-8562-5FDDC94A3A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WF for re-farmed bands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23CBC3-13AA-4C4A-9D75-B8984668B3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Revise NF assumption for re-farmed bands</a:t>
            </a:r>
          </a:p>
          <a:p>
            <a:r>
              <a:rPr lang="sv-SE" dirty="0"/>
              <a:t>Put NR requirements for band n2, n3, n5, n8, n20, n28, n71 within square brackets amongst the bands agreed thus far</a:t>
            </a:r>
          </a:p>
          <a:p>
            <a:r>
              <a:rPr lang="sv-SE" dirty="0"/>
              <a:t>Other bands can also be evaluated</a:t>
            </a:r>
          </a:p>
        </p:txBody>
      </p:sp>
    </p:spTree>
    <p:extLst>
      <p:ext uri="{BB962C8B-B14F-4D97-AF65-F5344CB8AC3E}">
        <p14:creationId xmlns:p14="http://schemas.microsoft.com/office/powerpoint/2010/main" val="34371059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4DEEBD-3EDA-4307-ADCD-16ABFC4A7F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Notes: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9C7566-0ABF-480B-BFC1-67F724FF0C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17236"/>
            <a:ext cx="10515600" cy="4351338"/>
          </a:xfrm>
        </p:spPr>
        <p:txBody>
          <a:bodyPr/>
          <a:lstStyle/>
          <a:p>
            <a:r>
              <a:rPr lang="sv-SE" dirty="0"/>
              <a:t>The IM is not discussed; an IM = 2.5 dB assumed (same as LTE)</a:t>
            </a:r>
          </a:p>
          <a:p>
            <a:pPr lvl="1"/>
            <a:r>
              <a:rPr lang="sv-SE" dirty="0"/>
              <a:t>IM a separate disussion</a:t>
            </a:r>
          </a:p>
          <a:p>
            <a:r>
              <a:rPr lang="sv-SE" dirty="0"/>
              <a:t>SNR = -1 dB</a:t>
            </a:r>
          </a:p>
          <a:p>
            <a:r>
              <a:rPr lang="sv-SE" dirty="0"/>
              <a:t>90% SU assumed, slight adjustment of the proposed requirements needed for larger SU</a:t>
            </a:r>
          </a:p>
        </p:txBody>
      </p:sp>
    </p:spTree>
    <p:extLst>
      <p:ext uri="{BB962C8B-B14F-4D97-AF65-F5344CB8AC3E}">
        <p14:creationId xmlns:p14="http://schemas.microsoft.com/office/powerpoint/2010/main" val="37818418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678</TotalTime>
  <Words>239</Words>
  <Application>Microsoft Office PowerPoint</Application>
  <PresentationFormat>Widescreen</PresentationFormat>
  <Paragraphs>24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REFSENS FR1 re-farmed bands</vt:lpstr>
      <vt:lpstr>Scope</vt:lpstr>
      <vt:lpstr>Background: prerequisites for Rel-8 specification</vt:lpstr>
      <vt:lpstr>WF for re-farmed bands</vt:lpstr>
      <vt:lpstr>Notes: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REFSENS FR1</dc:title>
  <dc:creator>Ericsson</dc:creator>
  <cp:lastModifiedBy>Ericsson</cp:lastModifiedBy>
  <cp:revision>39</cp:revision>
  <dcterms:created xsi:type="dcterms:W3CDTF">2017-11-29T20:42:10Z</dcterms:created>
  <dcterms:modified xsi:type="dcterms:W3CDTF">2017-12-01T23:52:38Z</dcterms:modified>
</cp:coreProperties>
</file>