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8EB40-935A-45B9-89BE-BF495CF13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5DBE2C-D672-4693-AB79-27D49B92F7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EDF05-504B-469B-B32B-6648F4C2D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41DCD8-D38F-4A5C-9451-8A936EEE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B9974-6AE6-4D64-A5E2-1F372B5CB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10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12863-B4E3-4EEE-B13C-18DE9F200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15DBF7-EA7F-4D9B-B25A-F0FE2868D2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3BCCF1-A386-401E-BBC8-24907B5B9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1591A-345B-4279-A0AA-763FF3CC7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68B28-9611-4047-8D23-A8155A61C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71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0CCA87-E6C3-477F-BA68-647562BA65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ABF048-13B7-4CD8-A9D9-3C74F8BBE0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2AE65-ECFF-4C03-A3D4-79E9918BF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9487-93EE-48E3-AAE4-C451BB0E7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8C376-D121-4237-8476-6F273E97C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10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519B-26EE-4607-A5DC-41D64113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3E4D3-3EF2-4DE2-B887-292D3C7752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2D887-0AC9-4F3A-AFA0-EC2BA6EE0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1411FB-6C29-4B98-A623-6BB6D0CDA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BE2BF-1AAD-4DAD-92F6-3CC864E88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78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2F2EB-0680-4941-BF7B-D1C8022B0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BEDA2-27E0-4FCF-934D-1CAE01B94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23B51-305B-43AD-9F6D-860935FDD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96AD1-133C-49ED-AD54-D79E67623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BDFC7-00D8-4086-9712-8A85168E5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89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68EA6-C09E-4777-94D3-E0C039E7A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3E2B5-228A-4914-A76D-9B3C29A5F6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F043D-7587-442F-A262-B94402EE5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BD49F-CBFB-4451-A9D4-935349565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7A7868-CDDE-41DC-9D3F-5769AADB3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03D9E7-3333-4DFB-9038-993A426B9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631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73C8D-6BF5-488D-B2A8-E6354931A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FD7D29-5A90-4FDC-A002-C50213469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0E3265-4A3E-4764-94F9-8D10CE21E9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D941DA-A22B-4712-BFEB-52C92CE607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A60524-0ABA-46AC-A1A4-27D527E59A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D8117A-B217-4BA9-9F4F-2D8B36787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2673C3-D6BA-4D0C-A17D-F1F5BABC8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F83B61-A518-4978-B255-FADD226F4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8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A2870-36C8-45D9-A394-6A1AD258F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25498C-2BA9-4CD0-BB94-AE05D9F8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9E8B8-8869-409F-A3C4-121406E26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6D6430-94CC-4951-B1AD-80B35A5D1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49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C041AF-8EAB-4423-8210-35ED76F6C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FF65B8-9004-41AC-ACE7-9F7F9FDD0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CA72C-19AF-4DFB-8F26-0AE36C560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948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47F61-BB8B-4CAA-B9DE-463092278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92623-E6A8-4067-9049-D2229492A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270622-E553-4B50-82FB-E698FEC13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FB40E4-82A6-47BD-8A7C-BC1CEB511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7552AB-A4CF-48D5-B5C5-E1B4CFDA1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ABA6A7-05EA-42E6-815C-1AA7A2743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102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71B78-5F60-4255-96FB-0388A3AA8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4CAE91-4783-4953-BD11-767E160883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46226-BE01-4749-9816-37995AFFC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28680-2A8D-407B-83FB-E556CDCA8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1E05B-042D-4335-A0AF-20004005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E4490-18E5-49E8-B3F7-7DBAAAEF2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5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6683B9-6C48-434E-9216-687B2718A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20AC7-0FD4-46CE-BA50-6C235EB98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34B4A-6DA6-4A9C-B080-9D9FD7A3AC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640B6-FC6E-4128-8FF4-DC6B78CB3FEB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92728-D780-4868-BA06-DA041C11FB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D272F-92D9-4CA6-AB81-C59C71232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FB6A1-784E-4014-9631-48C96DC61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52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AB26E-EA7F-4F62-9392-34A65F53CC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BS class definition and receiver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06205C-B160-4E0E-AF49-6FD3D761F2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R4-1714144, Ericsson</a:t>
            </a:r>
          </a:p>
        </p:txBody>
      </p:sp>
    </p:spTree>
    <p:extLst>
      <p:ext uri="{BB962C8B-B14F-4D97-AF65-F5344CB8AC3E}">
        <p14:creationId xmlns:p14="http://schemas.microsoft.com/office/powerpoint/2010/main" val="965871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83B19-A857-4231-8CBC-64DE878BB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3068D-42FE-4621-A1D2-07CE17E44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Basestation</a:t>
            </a:r>
            <a:r>
              <a:rPr lang="en-US" dirty="0"/>
              <a:t> classes for FR1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basestation</a:t>
            </a:r>
            <a:r>
              <a:rPr lang="en-US" dirty="0"/>
              <a:t> class is a declaration of an expected deployment scenario</a:t>
            </a:r>
          </a:p>
          <a:p>
            <a:pPr lvl="1"/>
            <a:r>
              <a:rPr lang="en-US" dirty="0"/>
              <a:t>The specification describes the deployment scenario as follows:</a:t>
            </a:r>
          </a:p>
          <a:p>
            <a:pPr lvl="2"/>
            <a:r>
              <a:rPr lang="en-US" dirty="0"/>
              <a:t>An adjective (“wide area”, “medium range”, “local area”)</a:t>
            </a:r>
          </a:p>
          <a:p>
            <a:pPr lvl="2"/>
            <a:r>
              <a:rPr lang="en-US" dirty="0"/>
              <a:t>An indication of the expectation of the minimum distance from the BS to the UE </a:t>
            </a:r>
            <a:r>
              <a:rPr lang="en-US" dirty="0" err="1"/>
              <a:t>hwne</a:t>
            </a:r>
            <a:r>
              <a:rPr lang="en-US" dirty="0"/>
              <a:t> deployed</a:t>
            </a:r>
          </a:p>
          <a:p>
            <a:pPr lvl="1"/>
            <a:r>
              <a:rPr lang="en-US" dirty="0"/>
              <a:t>Based on the declaration of the expected deployment scenario, several requirements differ:</a:t>
            </a:r>
          </a:p>
          <a:p>
            <a:pPr lvl="2"/>
            <a:r>
              <a:rPr lang="en-US" dirty="0"/>
              <a:t>Maximum limit on output power</a:t>
            </a:r>
          </a:p>
          <a:p>
            <a:pPr lvl="2"/>
            <a:r>
              <a:rPr lang="en-US" dirty="0"/>
              <a:t>Unwanted emissions requirements</a:t>
            </a:r>
          </a:p>
          <a:p>
            <a:pPr lvl="2"/>
            <a:r>
              <a:rPr lang="en-US" dirty="0"/>
              <a:t>Frequency error</a:t>
            </a:r>
          </a:p>
          <a:p>
            <a:pPr lvl="2"/>
            <a:r>
              <a:rPr lang="en-US" dirty="0"/>
              <a:t>Receiver sensitivity</a:t>
            </a:r>
          </a:p>
          <a:p>
            <a:pPr lvl="2"/>
            <a:r>
              <a:rPr lang="en-US" dirty="0"/>
              <a:t>Blocking requirements</a:t>
            </a:r>
          </a:p>
          <a:p>
            <a:pPr lvl="2"/>
            <a:r>
              <a:rPr lang="en-US" dirty="0"/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3680727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05AF8-5043-499C-BCA8-F9FFF3F9F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C6B1F-CD08-41B0-85FC-9C71C6754A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FR2, the same approach to BS classes is used</a:t>
            </a:r>
          </a:p>
          <a:p>
            <a:pPr lvl="1"/>
            <a:r>
              <a:rPr lang="en-US" dirty="0"/>
              <a:t>BS class is declared based on expected deployment scenario</a:t>
            </a:r>
          </a:p>
          <a:p>
            <a:pPr lvl="1"/>
            <a:r>
              <a:rPr lang="en-US" dirty="0"/>
              <a:t>The deployment scenario is described in the specification using the adjective and expectation of minimum distance</a:t>
            </a:r>
          </a:p>
          <a:p>
            <a:pPr lvl="1"/>
            <a:r>
              <a:rPr lang="en-US" dirty="0"/>
              <a:t>Based on the declaration, some requirements may be differentiated based on </a:t>
            </a:r>
            <a:r>
              <a:rPr lang="en-US"/>
              <a:t>BS class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59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147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BS class definition and receiver requirements</vt:lpstr>
      <vt:lpstr>Background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classes and receiver requirementd</dc:title>
  <dc:creator>Thomas Chapman</dc:creator>
  <cp:lastModifiedBy>Thomas Chapman</cp:lastModifiedBy>
  <cp:revision>3</cp:revision>
  <dcterms:created xsi:type="dcterms:W3CDTF">2017-11-29T21:51:58Z</dcterms:created>
  <dcterms:modified xsi:type="dcterms:W3CDTF">2017-11-30T16:28:20Z</dcterms:modified>
</cp:coreProperties>
</file>