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1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9BA3B-A89A-458E-8B1F-80D63CBD48B4}" type="datetimeFigureOut">
              <a:rPr lang="en-US" smtClean="0"/>
              <a:t>11/17/2017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9F325-1FBB-4E32-971E-98AE14D0A1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6548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9BA3B-A89A-458E-8B1F-80D63CBD48B4}" type="datetimeFigureOut">
              <a:rPr lang="en-US" smtClean="0"/>
              <a:t>11/17/2017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9F325-1FBB-4E32-971E-98AE14D0A1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968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9BA3B-A89A-458E-8B1F-80D63CBD48B4}" type="datetimeFigureOut">
              <a:rPr lang="en-US" smtClean="0"/>
              <a:t>11/17/2017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9F325-1FBB-4E32-971E-98AE14D0A1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496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9BA3B-A89A-458E-8B1F-80D63CBD48B4}" type="datetimeFigureOut">
              <a:rPr lang="en-US" smtClean="0"/>
              <a:t>11/17/2017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9F325-1FBB-4E32-971E-98AE14D0A1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844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9BA3B-A89A-458E-8B1F-80D63CBD48B4}" type="datetimeFigureOut">
              <a:rPr lang="en-US" smtClean="0"/>
              <a:t>11/17/2017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9F325-1FBB-4E32-971E-98AE14D0A1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495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9BA3B-A89A-458E-8B1F-80D63CBD48B4}" type="datetimeFigureOut">
              <a:rPr lang="en-US" smtClean="0"/>
              <a:t>11/17/2017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9F325-1FBB-4E32-971E-98AE14D0A1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914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9BA3B-A89A-458E-8B1F-80D63CBD48B4}" type="datetimeFigureOut">
              <a:rPr lang="en-US" smtClean="0"/>
              <a:t>11/17/2017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9F325-1FBB-4E32-971E-98AE14D0A1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201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9BA3B-A89A-458E-8B1F-80D63CBD48B4}" type="datetimeFigureOut">
              <a:rPr lang="en-US" smtClean="0"/>
              <a:t>11/17/2017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9F325-1FBB-4E32-971E-98AE14D0A1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482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9BA3B-A89A-458E-8B1F-80D63CBD48B4}" type="datetimeFigureOut">
              <a:rPr lang="en-US" smtClean="0"/>
              <a:t>11/17/2017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9F325-1FBB-4E32-971E-98AE14D0A1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644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9BA3B-A89A-458E-8B1F-80D63CBD48B4}" type="datetimeFigureOut">
              <a:rPr lang="en-US" smtClean="0"/>
              <a:t>11/17/2017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9F325-1FBB-4E32-971E-98AE14D0A1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609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9BA3B-A89A-458E-8B1F-80D63CBD48B4}" type="datetimeFigureOut">
              <a:rPr lang="en-US" smtClean="0"/>
              <a:t>11/17/2017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9F325-1FBB-4E32-971E-98AE14D0A1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222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D9BA3B-A89A-458E-8B1F-80D63CBD48B4}" type="datetimeFigureOut">
              <a:rPr lang="en-US" smtClean="0"/>
              <a:t>11/17/2017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D9F325-1FBB-4E32-971E-98AE14D0A1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824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Way forward on SS/PBCH index acquisition requirements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4000" dirty="0"/>
              <a:t>Ericsson</a:t>
            </a:r>
            <a:endParaRPr lang="en-US" dirty="0"/>
          </a:p>
        </p:txBody>
      </p:sp>
      <p:sp>
        <p:nvSpPr>
          <p:cNvPr id="4" name="正方形/長方形 6"/>
          <p:cNvSpPr>
            <a:spLocks noChangeArrowheads="1"/>
          </p:cNvSpPr>
          <p:nvPr/>
        </p:nvSpPr>
        <p:spPr bwMode="auto">
          <a:xfrm>
            <a:off x="251619" y="152400"/>
            <a:ext cx="6205452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#85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Reno, NV, USA, 27 November – 1 December 2017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/>
          <p:cNvSpPr>
            <a:spLocks noChangeArrowheads="1"/>
          </p:cNvSpPr>
          <p:nvPr/>
        </p:nvSpPr>
        <p:spPr bwMode="auto">
          <a:xfrm>
            <a:off x="9239535" y="223837"/>
            <a:ext cx="250688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>
                <a:ea typeface="Batang" pitchFamily="18" charset="-127"/>
                <a:cs typeface="Times New Roman" pitchFamily="18" charset="0"/>
              </a:rPr>
              <a:t>R4-1712786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8515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Some NR RRM core requirements should include the SS/PBCH index acquisition time</a:t>
            </a:r>
          </a:p>
          <a:p>
            <a:pPr lvl="1"/>
            <a:r>
              <a:rPr lang="en-US" dirty="0"/>
              <a:t>Example: Reporting of measurement results including SS/PBCH index </a:t>
            </a:r>
          </a:p>
          <a:p>
            <a:r>
              <a:rPr lang="en-US" dirty="0"/>
              <a:t>The SS/PBCH index acquisition time is derived based on the assumption:</a:t>
            </a:r>
          </a:p>
          <a:p>
            <a:pPr lvl="1"/>
            <a:r>
              <a:rPr lang="en-US" dirty="0"/>
              <a:t>PBCH-DMRS sequence acquisition time for FR1</a:t>
            </a:r>
          </a:p>
          <a:p>
            <a:pPr lvl="1"/>
            <a:r>
              <a:rPr lang="en-US" dirty="0"/>
              <a:t>PBCH decoding (NR-MIB) acquisition time for FR2 </a:t>
            </a:r>
          </a:p>
          <a:p>
            <a:pPr lvl="1"/>
            <a:r>
              <a:rPr lang="en-US" dirty="0"/>
              <a:t>Side condition: SNR = [-6]dB and [99]% decoding success rate</a:t>
            </a:r>
          </a:p>
          <a:p>
            <a:r>
              <a:rPr lang="en-US" dirty="0"/>
              <a:t>RAN1 has designed BCH transport block processing so that UE can perform soft-combining of PBCH with the same SS/PBCH index within the PBCH TTI (80ms). </a:t>
            </a:r>
          </a:p>
        </p:txBody>
      </p:sp>
    </p:spTree>
    <p:extLst>
      <p:ext uri="{BB962C8B-B14F-4D97-AF65-F5344CB8AC3E}">
        <p14:creationId xmlns:p14="http://schemas.microsoft.com/office/powerpoint/2010/main" val="11876358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FR1, RAN4 should derive the SS/BPCH block index acquisition time from the PBCH-DMRS sequence acquisition time.</a:t>
            </a:r>
          </a:p>
          <a:p>
            <a:r>
              <a:rPr lang="en-US" dirty="0"/>
              <a:t>For FR2, RAN4 should derive the SS/PBCH block index acquisition time based on the minimum acquisition time between the result of single-shot receiver and the result of soft-combining receiver. </a:t>
            </a:r>
          </a:p>
          <a:p>
            <a:pPr lvl="1"/>
            <a:r>
              <a:rPr lang="en-US" dirty="0"/>
              <a:t>Soft-combining receiver assumes to combine 2 consecutive PBCHs and 4 </a:t>
            </a:r>
            <a:r>
              <a:rPr lang="en-US"/>
              <a:t>consecutive PBCHs </a:t>
            </a:r>
            <a:r>
              <a:rPr lang="en-US" dirty="0"/>
              <a:t>with the same SS/BPCH index</a:t>
            </a:r>
          </a:p>
        </p:txBody>
      </p:sp>
    </p:spTree>
    <p:extLst>
      <p:ext uri="{BB962C8B-B14F-4D97-AF65-F5344CB8AC3E}">
        <p14:creationId xmlns:p14="http://schemas.microsoft.com/office/powerpoint/2010/main" val="39457850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204</Words>
  <Application>Microsoft Office PowerPoint</Application>
  <PresentationFormat>Widescreen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Batang</vt:lpstr>
      <vt:lpstr>Arial</vt:lpstr>
      <vt:lpstr>Calibri</vt:lpstr>
      <vt:lpstr>Calibri Light</vt:lpstr>
      <vt:lpstr>Times New Roman</vt:lpstr>
      <vt:lpstr>Office Theme</vt:lpstr>
      <vt:lpstr>Way forward on SS/PBCH index acquisition requirements</vt:lpstr>
      <vt:lpstr>Background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2017-11-17T04:30:46Z</dcterms:created>
  <dcterms:modified xsi:type="dcterms:W3CDTF">2017-11-17T08:11:15Z</dcterms:modified>
</cp:coreProperties>
</file>