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8" r:id="rId2"/>
    <p:sldId id="259" r:id="rId3"/>
    <p:sldId id="260" r:id="rId4"/>
    <p:sldId id="261" r:id="rId5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2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1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2017/11/16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11/16/2017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11/16/2017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11/16/2017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11/16/2017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11/16/2017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11/16/2017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4924" y="313816"/>
            <a:ext cx="8688771" cy="76944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en-US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Meeting #</a:t>
            </a:r>
            <a:r>
              <a:rPr lang="en-US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	         R4-1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72378</a:t>
            </a:r>
            <a:endParaRPr lang="en-US" sz="2000" b="1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tabLst>
                <a:tab pos="4590574" algn="r"/>
              </a:tabLst>
            </a:pPr>
            <a:r>
              <a:rPr lang="en-US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Reno, Nevada, USA, </a:t>
            </a:r>
            <a:r>
              <a:rPr lang="en-US" altLang="ja-JP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r>
              <a:rPr lang="ja-JP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November </a:t>
            </a:r>
            <a:r>
              <a:rPr lang="en-US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altLang="ja-JP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 December</a:t>
            </a:r>
            <a:r>
              <a:rPr lang="en-US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ja-JP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4" y="1245460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	</a:t>
            </a:r>
            <a:r>
              <a:rPr lang="en-US" altLang="ja-JP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8.20.1</a:t>
            </a:r>
            <a:r>
              <a:rPr lang="en-US" altLang="ja-JP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altLang="ja-JP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General [NB_IOTenh2]</a:t>
            </a:r>
            <a:endParaRPr lang="en-US" altLang="ja-JP" sz="24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	Approval</a:t>
            </a:r>
            <a:endParaRPr lang="en-US" sz="1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6" y="2362586"/>
            <a:ext cx="8312027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TDD bands for NB </a:t>
            </a:r>
            <a:r>
              <a:rPr lang="en-US" sz="4000" b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family</a:t>
            </a:r>
            <a:endParaRPr lang="en-US" sz="4000" b="1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819874"/>
          </a:xfrm>
        </p:spPr>
        <p:txBody>
          <a:bodyPr>
            <a:normAutofit/>
          </a:bodyPr>
          <a:lstStyle/>
          <a:p>
            <a:r>
              <a:rPr lang="en-US" dirty="0" smtClean="0"/>
              <a:t>In </a:t>
            </a:r>
            <a:r>
              <a:rPr lang="en-US" dirty="0" smtClean="0"/>
              <a:t>Rel. 15, it was approved that NB </a:t>
            </a:r>
            <a:r>
              <a:rPr lang="en-US" dirty="0" err="1" smtClean="0"/>
              <a:t>IoT</a:t>
            </a:r>
            <a:r>
              <a:rPr lang="en-US" dirty="0" smtClean="0"/>
              <a:t> family also supports TDD bands.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This contribution is intended to propose possible TDD bands for NB </a:t>
            </a:r>
            <a:r>
              <a:rPr lang="en-US" dirty="0" err="1" smtClean="0"/>
              <a:t>IoT</a:t>
            </a:r>
            <a:r>
              <a:rPr lang="en-US" dirty="0" smtClean="0"/>
              <a:t>.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359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819874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Our proposal is </a:t>
            </a:r>
            <a:r>
              <a:rPr lang="en-US" u="sng" dirty="0" smtClean="0">
                <a:solidFill>
                  <a:srgbClr val="2121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specify TDD bands for NB </a:t>
            </a:r>
            <a:r>
              <a:rPr lang="en-US" u="sng" dirty="0" err="1" smtClean="0">
                <a:solidFill>
                  <a:srgbClr val="2121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IoT</a:t>
            </a:r>
            <a:r>
              <a:rPr lang="en-US" u="sng" dirty="0" smtClean="0">
                <a:solidFill>
                  <a:srgbClr val="2121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en-US" u="sng" dirty="0" smtClean="0">
                <a:solidFill>
                  <a:srgbClr val="2121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u="sng" dirty="0" smtClean="0">
                <a:solidFill>
                  <a:srgbClr val="2121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“at least” same bands as </a:t>
            </a:r>
            <a:r>
              <a:rPr lang="en-US" u="sng" dirty="0" err="1" smtClean="0">
                <a:solidFill>
                  <a:srgbClr val="2121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eMTC</a:t>
            </a:r>
            <a:r>
              <a:rPr lang="en-US" u="sng" dirty="0" smtClean="0">
                <a:solidFill>
                  <a:srgbClr val="2121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(Cat.M1) or </a:t>
            </a:r>
            <a:r>
              <a:rPr lang="en-US" u="sng" dirty="0" err="1" smtClean="0">
                <a:solidFill>
                  <a:srgbClr val="2121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FeMTC</a:t>
            </a:r>
            <a:r>
              <a:rPr lang="en-US" u="sng" dirty="0" smtClean="0">
                <a:solidFill>
                  <a:srgbClr val="2121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(Cat.M2)</a:t>
            </a:r>
            <a:r>
              <a:rPr lang="en-US" dirty="0" smtClean="0"/>
              <a:t>.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This means that at least E-UTRA bands 39, 40 and 41 should be captured into related specifications such as TS36.101.  </a:t>
            </a:r>
            <a:r>
              <a:rPr lang="en-US" dirty="0" smtClean="0"/>
              <a:t>In other words, UE category NB1 and NB2 should be designed to operate in </a:t>
            </a:r>
            <a:r>
              <a:rPr lang="en-US" dirty="0" smtClean="0"/>
              <a:t>at least E-UTRA bands 39, 40 and 41.</a:t>
            </a:r>
          </a:p>
          <a:p>
            <a:endParaRPr lang="en-US" dirty="0"/>
          </a:p>
          <a:p>
            <a:r>
              <a:rPr lang="en-US" dirty="0" smtClean="0"/>
              <a:t>If there are another possible bands, </a:t>
            </a:r>
            <a:r>
              <a:rPr lang="en-US" dirty="0" smtClean="0"/>
              <a:t>they should be also added.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9105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Appendix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According to TS36.101 </a:t>
            </a:r>
            <a:r>
              <a:rPr kumimoji="1" lang="en-US" altLang="ja-JP" dirty="0" err="1" smtClean="0"/>
              <a:t>ver</a:t>
            </a:r>
            <a:r>
              <a:rPr kumimoji="1" lang="en-US" altLang="ja-JP" dirty="0" smtClean="0"/>
              <a:t> 15.0.0, below bands are applicable for UE Cat.M1 or M2.</a:t>
            </a:r>
          </a:p>
          <a:p>
            <a:endParaRPr kumimoji="1" lang="en-US" altLang="ja-JP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dirty="0" smtClean="0"/>
              <a:t>Subtracted from sub clause 5.5E</a:t>
            </a:r>
            <a:r>
              <a:rPr lang="en-GB" altLang="ja-JP" dirty="0" smtClean="0">
                <a:latin typeface="Times New Roman"/>
                <a:ea typeface="Times New Roman"/>
              </a:rPr>
              <a:t/>
            </a:r>
            <a:br>
              <a:rPr lang="en-GB" altLang="ja-JP" dirty="0" smtClean="0">
                <a:latin typeface="Times New Roman"/>
                <a:ea typeface="Times New Roman"/>
              </a:rPr>
            </a:br>
            <a:r>
              <a:rPr lang="en-GB" altLang="ja-JP" i="1" dirty="0" smtClean="0">
                <a:latin typeface="Times New Roman"/>
                <a:ea typeface="Times New Roman"/>
              </a:rPr>
              <a:t>UE </a:t>
            </a:r>
            <a:r>
              <a:rPr lang="en-GB" altLang="ja-JP" i="1" dirty="0">
                <a:latin typeface="Times New Roman"/>
                <a:ea typeface="Times New Roman"/>
              </a:rPr>
              <a:t>category M1 and M2 is designed to operate in the E-UTRA operating bands </a:t>
            </a:r>
            <a:r>
              <a:rPr lang="en-GB" altLang="ja-JP" i="1" dirty="0">
                <a:latin typeface="Times New Roman"/>
                <a:ea typeface="SimSun"/>
              </a:rPr>
              <a:t>1, 2, 3, 4, 5, 7, 8, 11, 12, 13, 14, 18, 19, 20, 21, 25, 26, 27, 28, 31</a:t>
            </a:r>
            <a:r>
              <a:rPr lang="en-GB" altLang="ja-JP" i="1" dirty="0">
                <a:latin typeface="Times New Roman"/>
                <a:ea typeface="Times New Roman"/>
              </a:rPr>
              <a:t>, 66, 71, 72 and 74</a:t>
            </a:r>
            <a:r>
              <a:rPr lang="en-GB" altLang="ja-JP" i="1" dirty="0">
                <a:latin typeface="Times New Roman"/>
                <a:ea typeface="SimSun"/>
              </a:rPr>
              <a:t> </a:t>
            </a:r>
            <a:r>
              <a:rPr lang="en-GB" altLang="ja-JP" i="1" dirty="0">
                <a:latin typeface="Times New Roman"/>
                <a:ea typeface="Times New Roman"/>
              </a:rPr>
              <a:t>in both half duplex FDD mode and full-duplex FDD mode, and in </a:t>
            </a:r>
            <a:r>
              <a:rPr lang="en-GB" altLang="ja-JP" i="1" dirty="0">
                <a:solidFill>
                  <a:srgbClr val="2121FF"/>
                </a:solidFill>
                <a:latin typeface="Times New Roman"/>
                <a:ea typeface="Times New Roman"/>
              </a:rPr>
              <a:t>bands 39, 40 and 41 in TDD </a:t>
            </a:r>
            <a:r>
              <a:rPr lang="en-GB" altLang="ja-JP" i="1" dirty="0" smtClean="0">
                <a:solidFill>
                  <a:srgbClr val="2121FF"/>
                </a:solidFill>
                <a:latin typeface="Times New Roman"/>
                <a:ea typeface="Times New Roman"/>
              </a:rPr>
              <a:t>mode.</a:t>
            </a:r>
            <a:r>
              <a:rPr kumimoji="1" lang="en-US" altLang="ja-JP" i="1" dirty="0" smtClean="0"/>
              <a:t> </a:t>
            </a:r>
            <a:endParaRPr kumimoji="1" lang="ja-JP" altLang="en-US" i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118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5063</TotalTime>
  <Words>85</Words>
  <Application>Microsoft Office PowerPoint</Application>
  <PresentationFormat>画面に合わせる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Theme</vt:lpstr>
      <vt:lpstr>PowerPoint プレゼンテーション</vt:lpstr>
      <vt:lpstr>Background</vt:lpstr>
      <vt:lpstr>Proposal</vt:lpstr>
      <vt:lpstr>Appendix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OM</cp:lastModifiedBy>
  <cp:revision>53</cp:revision>
  <cp:lastPrinted>2015-11-02T18:42:05Z</cp:lastPrinted>
  <dcterms:created xsi:type="dcterms:W3CDTF">2015-10-30T15:37:37Z</dcterms:created>
  <dcterms:modified xsi:type="dcterms:W3CDTF">2017-11-16T11:50:24Z</dcterms:modified>
</cp:coreProperties>
</file>