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0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9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8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5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390" y="1897380"/>
            <a:ext cx="10412730" cy="2624614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V2X PS</a:t>
            </a:r>
            <a:r>
              <a:rPr lang="en-US" altLang="zh-CN" dirty="0">
                <a:solidFill>
                  <a:srgbClr val="FFC000"/>
                </a:solidFill>
              </a:rPr>
              <a:t>S</a:t>
            </a:r>
            <a:r>
              <a:rPr lang="en-US" dirty="0"/>
              <a:t>CH-RSRP Measurement Accuracy Impact on</a:t>
            </a:r>
            <a:br>
              <a:rPr lang="en-US" dirty="0"/>
            </a:br>
            <a:r>
              <a:rPr lang="en-US" dirty="0"/>
              <a:t>COM algorithm of R15 </a:t>
            </a:r>
            <a:r>
              <a:rPr lang="en-US" dirty="0" err="1"/>
              <a:t>TxD</a:t>
            </a:r>
            <a:r>
              <a:rPr lang="en-US" dirty="0"/>
              <a:t> 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5915" y="4706144"/>
            <a:ext cx="9144000" cy="1655762"/>
          </a:xfrm>
        </p:spPr>
        <p:txBody>
          <a:bodyPr/>
          <a:lstStyle/>
          <a:p>
            <a:r>
              <a:rPr lang="en-US" dirty="0"/>
              <a:t>Qualcomm Inc.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95796" y="311736"/>
            <a:ext cx="225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R4-1711933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" y="311736"/>
            <a:ext cx="611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  <a:tab pos="846010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84bis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Dubrovnik, Croatia, 9 – 13 Oct,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5FC00-D049-4554-B889-EC0F6459B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C9FA5-F691-4422-90F0-870C11259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/>
              <a:t>In RAN4#84 bits, RAN4 have performed some study on the PSSCH-RSRP measurement accuracy impact of R15 non-transparent </a:t>
            </a:r>
            <a:r>
              <a:rPr lang="en-US" altLang="zh-CN" dirty="0" err="1"/>
              <a:t>TxD</a:t>
            </a:r>
            <a:r>
              <a:rPr lang="en-US" altLang="zh-CN" dirty="0"/>
              <a:t>. </a:t>
            </a:r>
          </a:p>
          <a:p>
            <a:pPr algn="just"/>
            <a:r>
              <a:rPr lang="en-US" altLang="zh-CN" dirty="0"/>
              <a:t>Some company observes that there is significant impact to Center of Mass based (COM) algorithm. (O1)</a:t>
            </a:r>
          </a:p>
          <a:p>
            <a:pPr algn="just"/>
            <a:r>
              <a:rPr lang="en-US" altLang="zh-CN" dirty="0"/>
              <a:t>The group has no consensus on this observation.</a:t>
            </a:r>
          </a:p>
          <a:p>
            <a:pPr algn="just"/>
            <a:r>
              <a:rPr lang="en-US" altLang="zh-CN" dirty="0"/>
              <a:t>The group will further investigate the performance of COM based RSRP estimator to verify O1.</a:t>
            </a:r>
          </a:p>
          <a:p>
            <a:pPr algn="just"/>
            <a:endParaRPr lang="en-US" altLang="zh-CN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US" altLang="zh-CN" dirty="0"/>
              <a:t> 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77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0740C-A967-49B1-A799-A2706C8D2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BF12A-7DCA-4EAE-BC6D-D5C21C291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000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4000" dirty="0"/>
              <a:t>Side condition for the simulation:</a:t>
            </a:r>
          </a:p>
          <a:p>
            <a:pPr lvl="1"/>
            <a:r>
              <a:rPr lang="en-US" altLang="zh-CN" sz="2900" dirty="0"/>
              <a:t>Measurement bandwidth for PSSCH-RSRP: 3 resource blocks</a:t>
            </a:r>
          </a:p>
          <a:p>
            <a:pPr lvl="1"/>
            <a:r>
              <a:rPr lang="en-GB" sz="2900" dirty="0" err="1"/>
              <a:t>PSSCH_Ec</a:t>
            </a:r>
            <a:r>
              <a:rPr lang="en-GB" sz="2900" dirty="0"/>
              <a:t>/</a:t>
            </a:r>
            <a:r>
              <a:rPr lang="en-GB" sz="2900" dirty="0" err="1"/>
              <a:t>Iot</a:t>
            </a:r>
            <a:r>
              <a:rPr lang="en-US" altLang="zh-CN" sz="2900" dirty="0"/>
              <a:t>: </a:t>
            </a:r>
            <a:r>
              <a:rPr lang="en-GB" sz="2900" dirty="0"/>
              <a:t>0 dB, 5 dB, 10 dB, 20dB</a:t>
            </a:r>
            <a:endParaRPr lang="en-US" altLang="zh-CN" sz="2900" dirty="0"/>
          </a:p>
          <a:p>
            <a:pPr algn="just"/>
            <a:r>
              <a:rPr lang="en-US" altLang="zh-CN" sz="4000" dirty="0"/>
              <a:t>Companies are encourage to bring more analysis on the impact of R15 </a:t>
            </a:r>
            <a:r>
              <a:rPr lang="en-US" altLang="zh-CN" sz="4000" dirty="0" err="1"/>
              <a:t>TxD</a:t>
            </a:r>
            <a:r>
              <a:rPr lang="en-US" altLang="zh-CN" sz="4000" dirty="0"/>
              <a:t>, the following factors are encouraged to taking into account:</a:t>
            </a:r>
          </a:p>
          <a:p>
            <a:pPr lvl="1"/>
            <a:r>
              <a:rPr lang="en-US" altLang="zh-CN" sz="2900" dirty="0"/>
              <a:t>Different DMRS design impact</a:t>
            </a:r>
          </a:p>
          <a:p>
            <a:pPr lvl="2"/>
            <a:r>
              <a:rPr lang="en-US" altLang="zh-CN" sz="2600" dirty="0"/>
              <a:t>e.g., Different cycle shift for different antenna port,</a:t>
            </a:r>
          </a:p>
          <a:p>
            <a:pPr lvl="3"/>
            <a:r>
              <a:rPr lang="en-US" sz="2300" dirty="0"/>
              <a:t>the sequence in the second ports is half symbol cyclic shifted of the R14 DMRS sequence.</a:t>
            </a:r>
          </a:p>
          <a:p>
            <a:pPr lvl="2"/>
            <a:r>
              <a:rPr lang="en-US" altLang="zh-CN" sz="2600" dirty="0"/>
              <a:t>or different root sequence for different antenna port </a:t>
            </a:r>
          </a:p>
          <a:p>
            <a:pPr lvl="3"/>
            <a:r>
              <a:rPr lang="en-US" sz="2300" dirty="0"/>
              <a:t>the sequence in the second ports is another ZC sequence derived from the id of the R14 DMRS sequence.</a:t>
            </a:r>
            <a:endParaRPr lang="en-US" altLang="zh-CN" sz="2300" dirty="0"/>
          </a:p>
          <a:p>
            <a:pPr lvl="2"/>
            <a:r>
              <a:rPr lang="en-US" altLang="zh-CN" sz="2600" dirty="0"/>
              <a:t>and other examples are not precluded</a:t>
            </a:r>
          </a:p>
          <a:p>
            <a:r>
              <a:rPr lang="en-US" altLang="zh-CN" sz="3600" dirty="0">
                <a:solidFill>
                  <a:srgbClr val="FF0000"/>
                </a:solidFill>
              </a:rPr>
              <a:t>Clarification: the intention is not to compare performance of different RSRP estimators</a:t>
            </a:r>
            <a:endParaRPr lang="en-US" altLang="zh-CN" sz="3300" dirty="0"/>
          </a:p>
          <a:p>
            <a:pPr lvl="1"/>
            <a:endParaRPr lang="en-US" altLang="zh-CN" dirty="0"/>
          </a:p>
          <a:p>
            <a:pPr lvl="2"/>
            <a:endParaRPr lang="en-US" altLang="zh-CN" dirty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239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C3A92-ECC4-4C1C-A48F-A136DBFFD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239" y="2607164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/>
              <a:t>For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77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702D-8BDD-40BD-B034-8A1C3CC7F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7227"/>
          </a:xfrm>
        </p:spPr>
        <p:txBody>
          <a:bodyPr/>
          <a:lstStyle/>
          <a:p>
            <a:pPr algn="ctr"/>
            <a:r>
              <a:rPr lang="en-US" dirty="0"/>
              <a:t>COM Receiver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CE7B2-FC9D-4130-8823-C0036E9D0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644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Ifft</a:t>
            </a:r>
            <a:r>
              <a:rPr lang="en-US" dirty="0"/>
              <a:t> the channel response in frequency: h</a:t>
            </a:r>
            <a:r>
              <a:rPr lang="en-US" sz="1800" dirty="0"/>
              <a:t>1</a:t>
            </a:r>
            <a:r>
              <a:rPr lang="en-US" dirty="0"/>
              <a:t>, h</a:t>
            </a:r>
            <a:r>
              <a:rPr lang="en-US" sz="1800" dirty="0"/>
              <a:t>2</a:t>
            </a:r>
            <a:r>
              <a:rPr lang="en-US" dirty="0"/>
              <a:t>, …, </a:t>
            </a:r>
            <a:r>
              <a:rPr lang="en-US" dirty="0" err="1"/>
              <a:t>h</a:t>
            </a:r>
            <a:r>
              <a:rPr lang="en-US" sz="1800" dirty="0" err="1"/>
              <a:t>N</a:t>
            </a:r>
            <a:r>
              <a:rPr lang="en-US" dirty="0"/>
              <a:t> where N is the sequence length.</a:t>
            </a:r>
            <a:endParaRPr lang="en-US" sz="1700" dirty="0"/>
          </a:p>
          <a:p>
            <a:r>
              <a:rPr lang="en-US" dirty="0"/>
              <a:t>Find the index of the strongest tap. (I</a:t>
            </a:r>
            <a:r>
              <a:rPr lang="en-US" sz="1800" dirty="0"/>
              <a:t>max</a:t>
            </a:r>
            <a:r>
              <a:rPr lang="en-US" dirty="0"/>
              <a:t>)</a:t>
            </a:r>
          </a:p>
          <a:p>
            <a:r>
              <a:rPr lang="en-US" dirty="0" err="1"/>
              <a:t>Calulate</a:t>
            </a:r>
            <a:r>
              <a:rPr lang="en-US" dirty="0"/>
              <a:t> I</a:t>
            </a:r>
            <a:r>
              <a:rPr lang="en-US" sz="1800" dirty="0"/>
              <a:t>COM</a:t>
            </a:r>
            <a:r>
              <a:rPr lang="en-US" dirty="0"/>
              <a:t> as the center of mass, with mass being h</a:t>
            </a:r>
            <a:r>
              <a:rPr lang="en-US" sz="1600" dirty="0"/>
              <a:t>1</a:t>
            </a:r>
            <a:r>
              <a:rPr lang="en-US" dirty="0"/>
              <a:t>, h</a:t>
            </a:r>
            <a:r>
              <a:rPr lang="en-US" sz="1600" dirty="0"/>
              <a:t>2</a:t>
            </a:r>
            <a:r>
              <a:rPr lang="en-US" dirty="0"/>
              <a:t>, …, </a:t>
            </a:r>
            <a:r>
              <a:rPr lang="en-US" dirty="0" err="1"/>
              <a:t>h</a:t>
            </a:r>
            <a:r>
              <a:rPr lang="en-US" sz="1600" dirty="0" err="1"/>
              <a:t>N</a:t>
            </a:r>
            <a:r>
              <a:rPr lang="en-US" dirty="0"/>
              <a:t> and reference point is I</a:t>
            </a:r>
            <a:r>
              <a:rPr lang="en-US" sz="1800" dirty="0"/>
              <a:t>max</a:t>
            </a:r>
          </a:p>
          <a:p>
            <a:r>
              <a:rPr lang="en-US" dirty="0"/>
              <a:t>The center of Max supported delay spread is 8us, equivalent to N/8 window size.</a:t>
            </a:r>
          </a:p>
          <a:p>
            <a:r>
              <a:rPr lang="en-US" dirty="0"/>
              <a:t>The window is set at [I</a:t>
            </a:r>
            <a:r>
              <a:rPr lang="en-US" sz="1800" dirty="0"/>
              <a:t>COM</a:t>
            </a:r>
            <a:r>
              <a:rPr lang="en-US" dirty="0"/>
              <a:t> - N/16, I</a:t>
            </a:r>
            <a:r>
              <a:rPr lang="en-US" sz="1800" dirty="0"/>
              <a:t>COM</a:t>
            </a:r>
            <a:r>
              <a:rPr lang="en-US" dirty="0"/>
              <a:t> + N/16].</a:t>
            </a:r>
          </a:p>
          <a:p>
            <a:r>
              <a:rPr lang="en-US" dirty="0"/>
              <a:t>RSRP = Sum</a:t>
            </a:r>
            <a:r>
              <a:rPr lang="en-US" sz="1800" dirty="0"/>
              <a:t>i in window</a:t>
            </a:r>
            <a:r>
              <a:rPr lang="en-US" dirty="0"/>
              <a:t> (h</a:t>
            </a:r>
            <a:r>
              <a:rPr lang="en-US" sz="1800" dirty="0"/>
              <a:t>i</a:t>
            </a:r>
            <a:r>
              <a:rPr lang="en-US" dirty="0"/>
              <a:t>^2)</a:t>
            </a:r>
          </a:p>
          <a:p>
            <a:pPr marL="914400" lvl="2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2126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</TotalTime>
  <Words>326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MS Mincho</vt:lpstr>
      <vt:lpstr>SimSun</vt:lpstr>
      <vt:lpstr>Arial</vt:lpstr>
      <vt:lpstr>Calibri</vt:lpstr>
      <vt:lpstr>Calibri Light</vt:lpstr>
      <vt:lpstr>等线</vt:lpstr>
      <vt:lpstr>等线 Light</vt:lpstr>
      <vt:lpstr>Times New Roman</vt:lpstr>
      <vt:lpstr>Office Theme</vt:lpstr>
      <vt:lpstr>WF on V2X PSSCH-RSRP Measurement Accuracy Impact on COM algorithm of R15 TxD </vt:lpstr>
      <vt:lpstr>Background</vt:lpstr>
      <vt:lpstr>WF</vt:lpstr>
      <vt:lpstr>For information</vt:lpstr>
      <vt:lpstr>COM Receiver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Resource Selection/Reselection Test and CBR Measurement Test</dc:title>
  <dc:creator>Viet Nguyen</dc:creator>
  <cp:lastModifiedBy>Viet Nguyen</cp:lastModifiedBy>
  <cp:revision>66</cp:revision>
  <dcterms:created xsi:type="dcterms:W3CDTF">2017-08-23T10:35:28Z</dcterms:created>
  <dcterms:modified xsi:type="dcterms:W3CDTF">2017-10-13T13:28:45Z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