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69" r:id="rId6"/>
    <p:sldId id="372" r:id="rId7"/>
    <p:sldId id="373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67" d="100"/>
          <a:sy n="67" d="100"/>
        </p:scale>
        <p:origin x="118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V2X requirements for asynchronous </a:t>
            </a:r>
            <a:r>
              <a:rPr lang="en-GB" altLang="en-US" sz="4000" dirty="0" err="1"/>
              <a:t>SyncRef</a:t>
            </a:r>
            <a:r>
              <a:rPr lang="en-GB" altLang="en-US" sz="4000" dirty="0"/>
              <a:t> UE Selection / Reselection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634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4bis</a:t>
            </a:r>
            <a:br>
              <a:rPr lang="en-US" altLang="zh-CN" sz="1800" b="1" dirty="0"/>
            </a:br>
            <a:r>
              <a:rPr lang="en-GB" sz="1800" b="1" dirty="0"/>
              <a:t>Dubrovnik, Croatia, 9 - 13 October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 dirty="0"/>
              <a:t>5.7.2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sz="1800" b="1"/>
              <a:t>R4-1711720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GB" sz="1800" dirty="0"/>
              <a:t>V2X </a:t>
            </a:r>
            <a:r>
              <a:rPr lang="en-GB" sz="1800" dirty="0" err="1"/>
              <a:t>SyncRef</a:t>
            </a:r>
            <a:r>
              <a:rPr lang="en-GB" sz="1800" dirty="0"/>
              <a:t> UE Selection / Reselection are defined in TS 36.133 Section 13.4</a:t>
            </a:r>
            <a:endParaRPr lang="en-GB" altLang="zh-CN" sz="1800" dirty="0"/>
          </a:p>
          <a:p>
            <a:endParaRPr lang="en-US" altLang="zh-CN" sz="1800" dirty="0"/>
          </a:p>
          <a:p>
            <a:endParaRPr lang="en-GB" altLang="zh-CN" sz="18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26206D2-B8BD-46E1-9FC9-632E7F0E45E9}" type="slidenum">
              <a:rPr lang="en-US" altLang="zh-CN">
                <a:solidFill>
                  <a:srgbClr val="898989"/>
                </a:solidFill>
              </a:rPr>
              <a:pPr eaLnBrk="1" hangingPunct="1"/>
              <a:t>2</a:t>
            </a:fld>
            <a:endParaRPr lang="en-US" altLang="zh-CN">
              <a:solidFill>
                <a:srgbClr val="898989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941" y="2039032"/>
            <a:ext cx="5289660" cy="446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921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US" altLang="zh-CN" sz="1600" dirty="0"/>
              <a:t>Based on Rel-14 V2X RRM requirements </a:t>
            </a:r>
            <a:r>
              <a:rPr lang="en-GB" altLang="zh-CN" sz="1600" dirty="0"/>
              <a:t>UE may be required to perform asynchronous </a:t>
            </a:r>
            <a:r>
              <a:rPr lang="en-GB" altLang="zh-CN" sz="1600" dirty="0" err="1"/>
              <a:t>SyncRef</a:t>
            </a:r>
            <a:r>
              <a:rPr lang="en-GB" altLang="zh-CN" sz="1600" dirty="0"/>
              <a:t> UE detection</a:t>
            </a:r>
          </a:p>
          <a:p>
            <a:pPr lvl="1"/>
            <a:r>
              <a:rPr lang="en-GB" altLang="zh-CN" sz="1400" dirty="0"/>
              <a:t>UE is allowed to perform V2X Data and SLSS/PSBCH transmissions dropping for the purpose of asynchronous </a:t>
            </a:r>
            <a:r>
              <a:rPr lang="en-GB" altLang="zh-CN" sz="1400" dirty="0" err="1"/>
              <a:t>SyncRef</a:t>
            </a:r>
            <a:r>
              <a:rPr lang="en-GB" altLang="zh-CN" sz="1400" dirty="0"/>
              <a:t> UE detection</a:t>
            </a:r>
          </a:p>
          <a:p>
            <a:pPr lvl="1"/>
            <a:r>
              <a:rPr lang="en-GB" altLang="zh-CN" sz="1400" dirty="0"/>
              <a:t>UE is not allowed to perform V2X Data and SLSS/PSBCH reception dropping for the purpose of asynchronous </a:t>
            </a:r>
            <a:r>
              <a:rPr lang="en-GB" altLang="zh-CN" sz="1400" dirty="0" err="1"/>
              <a:t>SyncRef</a:t>
            </a:r>
            <a:r>
              <a:rPr lang="en-GB" altLang="zh-CN" sz="1400" dirty="0"/>
              <a:t> UE detection</a:t>
            </a:r>
          </a:p>
          <a:p>
            <a:r>
              <a:rPr lang="en-GB" altLang="zh-CN" sz="1600" dirty="0" err="1"/>
              <a:t>SyncRef</a:t>
            </a:r>
            <a:r>
              <a:rPr lang="en-GB" altLang="zh-CN" sz="1600" dirty="0"/>
              <a:t> UE selection / reselection procedure requires </a:t>
            </a:r>
            <a:r>
              <a:rPr lang="en-GB" altLang="zh-CN" sz="1600" dirty="0" err="1"/>
              <a:t>SyncRef</a:t>
            </a:r>
            <a:r>
              <a:rPr lang="en-GB" altLang="zh-CN" sz="1600" dirty="0"/>
              <a:t> UE PSBCH decoding</a:t>
            </a:r>
          </a:p>
          <a:p>
            <a:r>
              <a:rPr lang="en-GB" altLang="zh-CN" sz="1600" dirty="0"/>
              <a:t>UE may be required to perform simultaneous reception of PSSCH/PSCCH and SLSS/PSBCH from different UEs</a:t>
            </a:r>
          </a:p>
          <a:p>
            <a:r>
              <a:rPr lang="en-GB" altLang="zh-CN" sz="1600" dirty="0"/>
              <a:t>Rel-14 UE is not mandated to support multiple V2X RX timings</a:t>
            </a:r>
          </a:p>
          <a:p>
            <a:r>
              <a:rPr lang="en-US" altLang="zh-CN" sz="1600" dirty="0"/>
              <a:t>Simultaneous reception of asynchronous </a:t>
            </a:r>
            <a:r>
              <a:rPr lang="en-GB" altLang="zh-CN" sz="1600" dirty="0"/>
              <a:t>PSSCH/PSCCH and SLSS/PSBCH from different UEs may not be supported by all UEs</a:t>
            </a:r>
            <a:endParaRPr lang="en-US" altLang="zh-CN" sz="2000" dirty="0"/>
          </a:p>
          <a:p>
            <a:pPr marL="0" indent="0">
              <a:buNone/>
            </a:pPr>
            <a:endParaRPr lang="en-GB" altLang="zh-CN" sz="16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26206D2-B8BD-46E1-9FC9-632E7F0E45E9}" type="slidenum">
              <a:rPr lang="en-US" altLang="zh-CN">
                <a:solidFill>
                  <a:srgbClr val="898989"/>
                </a:solidFill>
              </a:rPr>
              <a:pPr eaLnBrk="1" hangingPunct="1"/>
              <a:t>3</a:t>
            </a:fld>
            <a:endParaRPr lang="en-US" altLang="zh-CN">
              <a:solidFill>
                <a:srgbClr val="898989"/>
              </a:solidFill>
            </a:endParaRPr>
          </a:p>
        </p:txBody>
      </p:sp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832350"/>
            <a:ext cx="5159375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638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Way </a:t>
            </a:r>
            <a:r>
              <a:rPr lang="en-GB" altLang="zh-CN" dirty="0" smtClean="0"/>
              <a:t>Forward</a:t>
            </a:r>
            <a:endParaRPr lang="en-GB" altLang="zh-C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/>
          <a:lstStyle/>
          <a:p>
            <a:r>
              <a:rPr lang="en-US" sz="2000" dirty="0"/>
              <a:t>RAN4 to further study mechanisms and requirements to allow UE to perform asynchronous </a:t>
            </a:r>
            <a:r>
              <a:rPr lang="en-US" sz="2000" dirty="0" err="1"/>
              <a:t>SyncRef</a:t>
            </a:r>
            <a:r>
              <a:rPr lang="en-US" sz="2000" dirty="0"/>
              <a:t> UE PSBCH decoding during the </a:t>
            </a:r>
            <a:r>
              <a:rPr lang="en-US" sz="2000" dirty="0" err="1"/>
              <a:t>SyncRef</a:t>
            </a:r>
            <a:r>
              <a:rPr lang="en-US" sz="2000" dirty="0"/>
              <a:t> UE selection / reselection </a:t>
            </a:r>
          </a:p>
          <a:p>
            <a:r>
              <a:rPr lang="en-US" sz="2000" dirty="0"/>
              <a:t>Open issues</a:t>
            </a:r>
          </a:p>
          <a:p>
            <a:pPr lvl="1"/>
            <a:r>
              <a:rPr lang="en-US" sz="1800" dirty="0"/>
              <a:t>Whether UE is allowed to drop </a:t>
            </a:r>
            <a:r>
              <a:rPr lang="en-GB" sz="1800" dirty="0"/>
              <a:t>PSSCH/PSCCH reception for the purpose of asynchronous </a:t>
            </a:r>
            <a:r>
              <a:rPr lang="en-GB" sz="1800" dirty="0" err="1"/>
              <a:t>SyncRef</a:t>
            </a:r>
            <a:r>
              <a:rPr lang="en-GB" sz="1800" dirty="0"/>
              <a:t> UE PSBCH decoding and associated drop rate</a:t>
            </a:r>
            <a:endParaRPr lang="en-US" sz="1800" dirty="0"/>
          </a:p>
          <a:p>
            <a:pPr lvl="1"/>
            <a:r>
              <a:rPr lang="en-US" sz="1800" dirty="0"/>
              <a:t>Conditions when PSSCH/PSCCH drop may happen (e.g. definition of asynchronous transmission)</a:t>
            </a:r>
            <a:endParaRPr lang="en-GB" sz="1800" dirty="0"/>
          </a:p>
          <a:p>
            <a:r>
              <a:rPr lang="en-GB" sz="2000" dirty="0"/>
              <a:t>No performance requirements tests will be defined for this requirement if it is introduced.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91F9A2B-6390-4FE8-9F69-F0EEB7BAB3EC}" type="slidenum">
              <a:rPr lang="en-US" altLang="zh-CN"/>
              <a:pPr eaLnBrk="1" hangingPunct="1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1171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schemas.openxmlformats.org/package/2006/metadata/core-properties"/>
    <ds:schemaRef ds:uri="17c5c574-4f42-45b3-8a7f-77d8e859d07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9615</TotalTime>
  <Words>228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WF on V2X requirements for asynchronous SyncRef UE Selection / Reselection</vt:lpstr>
      <vt:lpstr>Background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 2</cp:lastModifiedBy>
  <cp:revision>774</cp:revision>
  <dcterms:created xsi:type="dcterms:W3CDTF">2013-05-13T16:02:00Z</dcterms:created>
  <dcterms:modified xsi:type="dcterms:W3CDTF">2017-10-13T05:20:22Z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f290690f-63ec-4850-aac4-d1721b903bc1</vt:lpwstr>
  </property>
  <property fmtid="{D5CDD505-2E9C-101B-9397-08002B2CF9AE}" pid="7" name="CTP_TimeStamp">
    <vt:lpwstr>2017-10-09 08:46:17Z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_2015_ms_pID_725343">
    <vt:lpwstr>(2)/GEda9ZsQk6mCjQlzx3WvImgnb6FkhEs+fLcLSU0NO/84hWAUpxkK7FLSgfWRaKEbczEfCg+
KfilBA2DBk5wSwJrTE4I8ojAKU03plsI2ksxZLAYGBUILkWdVXiNUGBdAQkv0jxOrc2ztyMX
x9aDG9zeUV1BAS0VfrJqvRPdmIpe7On47t4rvyFLZIjk+Q+QjaT8IQZ0pPGzm99cXf/u2Alb
TlHv4y1QGz4xrMaNjM</vt:lpwstr>
  </property>
  <property fmtid="{D5CDD505-2E9C-101B-9397-08002B2CF9AE}" pid="17" name="_2015_ms_pID_7253431">
    <vt:lpwstr>0PylJqioc2syJf7UuXPtfy5WCUREFmnMoEcmxqsDM7BWxkUmaYGy6U
JCt+B6XZrcOYjFOYxD6tcUXeW6+mIMEwoZwshVgnqWy2/bXlrUsyH+eR2FUO+N6Y09XkEkjN
ho7obyEj67a2iRtoMwRT6NbAiGLXAlRFbVHV/fDycUWMbDw5d44mwFR1ZEMT8uK+L0LXrFGv
DG3gdHeBFRRKi+He</vt:lpwstr>
  </property>
  <property fmtid="{D5CDD505-2E9C-101B-9397-08002B2CF9AE}" pid="18" name="CTPClassification">
    <vt:lpwstr>CTP_PUBLIC</vt:lpwstr>
  </property>
</Properties>
</file>