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2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B93FC-ABA5-440E-B20C-98D5BBC1A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89B03-1514-4C44-90CA-3DE55B1F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7E5F8-321A-4F5C-8A43-F5EE961D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FDF3D-66BA-4450-8359-0ED6796E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0D715-FD5E-4A4E-BA58-A937BD5B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5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24D0E-A81D-4BFE-8653-7A070934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AD9A1-79D8-40A8-AA6B-9ABBA3BD20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0567A-BA95-4E52-9746-EFE6E1330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009A3-CD08-4C36-9B9A-EBE3026D4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8EAA1-F47A-4A91-832D-6643F0AED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5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9A35C7-8260-460B-A53B-FE141EC3D6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00948-CE9C-497F-AD13-F48F7CFD2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9DB84-032A-4A09-ACA8-2B1B73E0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AA7C-ED92-4B11-B2E0-2FB2411E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B0078-3DEC-4565-8099-B6C0E0A9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9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3B374-A40E-4364-9B01-9D0CEB02B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37164-304F-4734-B40F-BAA033CA6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3F54B-8CFB-4A63-932C-013D060D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D1851-BDC5-4BA6-8EFC-1388F4CA9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BE1B9-AC5A-485D-919F-64AF958A4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3F57D-4F35-4DF3-9C8E-311CB1CA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851FC-C961-4E5D-8164-FDDEF2D99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2B7AC-2341-4B44-B29D-609F9AAED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CFAE3-F5C7-4AE7-958F-5A415983F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3F6CB-2369-46AD-8F82-0C2334A4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45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88FF7-2728-4DD7-9334-186895101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A3FE4-9E9A-480F-B24E-07BFFC61F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69D6-D7D0-44ED-884A-CCE0993EC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70509-3B21-4472-BF73-AD7B54E1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3719B-0376-4447-B213-CE1C61DF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715793-A8C9-4E61-9858-F1B0DDEB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5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046A-DC7C-46E3-8ABE-D0D460B05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DF557-5DF9-4151-AC4B-E5C85C998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D22EA-69A2-481F-81BF-27643FA60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48DF3C-88D6-4DEF-8230-BD9FE0D9F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F56D1-873E-441C-98A6-DA3910A0B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8CE68E-67CB-42E9-B050-96E0904B0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B24D83-5939-4719-A505-FCF88DEE0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004EE2-D92F-4045-9AA9-8EB264AD6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4A55-FBB1-4695-9F85-6533FD560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C4B2C0-1D65-47D4-9699-689D37635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C69DC5-11D6-4791-9898-B12DC77D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E6997-CFDA-4013-90A9-21B304B7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3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EB363D-AA3E-4E01-A3B7-02B8A66D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9D075-618C-423E-8B2D-6AED512E7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4C1-C8AE-46C7-9811-DFDEDBE9C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8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DBA72-A9DB-4231-BA1A-2F7D3D05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7568-E2CA-4EF6-84B4-B0789AB3D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AE0CC-9FED-4D16-96DF-4B7E72F9C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073D50-00E3-4E06-8DAC-42B9D259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CB351-83CB-43AE-ACB8-5342A74F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48E7A-AC42-4528-AAD2-5ADF11864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0406D-9088-471F-98AE-4AAEB654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8E384-D358-4E26-8073-2F66F325C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15D8A1-3BEF-47BF-BAD9-E0E4F9C7A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D6265-84E8-42F1-A0A1-FBF86D07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A9572-6545-45C8-B73B-EC54E6E80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09B8B-010C-46F8-914C-35E255236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9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685565-E666-4175-A638-FCD469995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B39AF-F57A-4A9F-8944-DB5888B26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5A11-DD4F-49AC-AF8E-21F521604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C044-0306-4F77-89EA-244F719F31E7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401C5-FB92-4C69-8F94-9DE25D0C7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F5ABF-B94C-4D8A-80B9-E73F162D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6797-B6DD-4EBE-A6B9-24C06F3D5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795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EVM Equalizer Flatness for </a:t>
            </a:r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dirty="0"/>
              <a:t>/2 BPSK Waveforms With Spectrum Shaping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41539-029A-4DB0-90A6-DD6287F16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3460"/>
            <a:ext cx="9144000" cy="924339"/>
          </a:xfrm>
        </p:spPr>
        <p:txBody>
          <a:bodyPr/>
          <a:lstStyle/>
          <a:p>
            <a:r>
              <a:rPr lang="en-US" dirty="0"/>
              <a:t>Qualcomm 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7D1507B-C7BA-45A0-BD80-6253394DBD76}"/>
              </a:ext>
            </a:extLst>
          </p:cNvPr>
          <p:cNvSpPr txBox="1"/>
          <p:nvPr/>
        </p:nvSpPr>
        <p:spPr>
          <a:xfrm>
            <a:off x="57031" y="49695"/>
            <a:ext cx="4086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3GPP TSG-RAN WG4 #84BIS Meeting </a:t>
            </a:r>
          </a:p>
          <a:p>
            <a:r>
              <a:rPr lang="en-GB" b="1" dirty="0"/>
              <a:t>Dubrovnik, Croatia, October 09 -13, 2017</a:t>
            </a:r>
          </a:p>
          <a:p>
            <a:r>
              <a:rPr lang="en-GB" b="1" dirty="0"/>
              <a:t>Agenda: 9.4.3.7.2</a:t>
            </a:r>
            <a:endParaRPr lang="en-US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A62D629F-AA26-4F87-8E72-48669CA88506}"/>
              </a:ext>
            </a:extLst>
          </p:cNvPr>
          <p:cNvSpPr txBox="1"/>
          <p:nvPr/>
        </p:nvSpPr>
        <p:spPr>
          <a:xfrm>
            <a:off x="10621618" y="59634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R4-1711569</a:t>
            </a:r>
          </a:p>
        </p:txBody>
      </p:sp>
    </p:spTree>
    <p:extLst>
      <p:ext uri="{BB962C8B-B14F-4D97-AF65-F5344CB8AC3E}">
        <p14:creationId xmlns:p14="http://schemas.microsoft.com/office/powerpoint/2010/main" val="2853402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7E0C-0D97-4FAC-830E-986BDBD96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38A6-6358-4A0E-82C8-61593C0CE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R</a:t>
            </a:r>
            <a:r>
              <a:rPr lang="en-US" altLang="en-US" dirty="0"/>
              <a:t>AN4 ad hoc #3 made the following agreement on UE </a:t>
            </a:r>
            <a:r>
              <a:rPr lang="en-US" altLang="en-US" dirty="0" err="1"/>
              <a:t>Tx</a:t>
            </a:r>
            <a:r>
              <a:rPr lang="en-US" altLang="en-US" dirty="0"/>
              <a:t> requirements :</a:t>
            </a:r>
          </a:p>
          <a:p>
            <a:pPr marL="514350" lvl="1" indent="-171450" eaLnBrk="0" fontAlgn="base" hangingPunct="0">
              <a:spcBef>
                <a:spcPts val="375"/>
              </a:spcBef>
              <a:spcAft>
                <a:spcPct val="0"/>
              </a:spcAft>
            </a:pPr>
            <a:r>
              <a:rPr lang="en-US" sz="2800" dirty="0">
                <a:highlight>
                  <a:srgbClr val="00FF00"/>
                </a:highlight>
              </a:rPr>
              <a:t>Proposal 1: Spectrum flatness should be set such that channel estimation impairments and noise enhancement of MMSE equalizer are minimized</a:t>
            </a:r>
          </a:p>
          <a:p>
            <a:r>
              <a:rPr lang="en-US" dirty="0"/>
              <a:t>This WF proposes an EVM equalizer flatness specification for setting UE </a:t>
            </a:r>
            <a:r>
              <a:rPr lang="en-US" dirty="0" err="1"/>
              <a:t>Tx</a:t>
            </a:r>
            <a:r>
              <a:rPr lang="en-US" dirty="0"/>
              <a:t> spectrum flatness requirements for pi/2 BPSK with spectrum shaping.</a:t>
            </a:r>
          </a:p>
        </p:txBody>
      </p:sp>
    </p:spTree>
    <p:extLst>
      <p:ext uri="{BB962C8B-B14F-4D97-AF65-F5344CB8AC3E}">
        <p14:creationId xmlns:p14="http://schemas.microsoft.com/office/powerpoint/2010/main" val="390917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97552" cy="1325563"/>
          </a:xfrm>
        </p:spPr>
        <p:txBody>
          <a:bodyPr/>
          <a:lstStyle/>
          <a:p>
            <a:r>
              <a:rPr lang="en-US" dirty="0"/>
              <a:t>WF Proposal 1 of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270513" cy="4351338"/>
          </a:xfrm>
        </p:spPr>
        <p:txBody>
          <a:bodyPr>
            <a:normAutofit fontScale="85000" lnSpcReduction="10000"/>
          </a:bodyPr>
          <a:lstStyle/>
          <a:p>
            <a:r>
              <a:rPr lang="fi-FI" dirty="0"/>
              <a:t>UE Tx EVM equalizer spectrum flatness requirements are defined here for pi/2 BPSK with spectrum shaping. </a:t>
            </a:r>
          </a:p>
          <a:p>
            <a:r>
              <a:rPr lang="fi-FI" dirty="0"/>
              <a:t>No additional BS requirements will be developed for spectrum shaping of pi/2 BPSK</a:t>
            </a:r>
          </a:p>
          <a:p>
            <a:r>
              <a:rPr lang="en-GB" dirty="0"/>
              <a:t>This proposal, and related equations on this slide, intend to set the minimum UE </a:t>
            </a:r>
            <a:r>
              <a:rPr lang="en-GB" dirty="0" err="1"/>
              <a:t>Tx</a:t>
            </a:r>
            <a:r>
              <a:rPr lang="en-GB" dirty="0"/>
              <a:t> spectrum flatness requirements for pi/2-BSPK spectrum shaping waveforms.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9A57CF-7B81-441B-A010-F8F5ABEE5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398" y="255247"/>
            <a:ext cx="5944066" cy="634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73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97552" cy="1325563"/>
          </a:xfrm>
        </p:spPr>
        <p:txBody>
          <a:bodyPr/>
          <a:lstStyle/>
          <a:p>
            <a:r>
              <a:rPr lang="en-US" dirty="0"/>
              <a:t>WF Proposal 2 of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60765" cy="4351338"/>
          </a:xfrm>
        </p:spPr>
        <p:txBody>
          <a:bodyPr>
            <a:normAutofit/>
          </a:bodyPr>
          <a:lstStyle/>
          <a:p>
            <a:r>
              <a:rPr lang="fi-FI" dirty="0"/>
              <a:t>Value range for X1, X2, X3 and Y:</a:t>
            </a:r>
          </a:p>
          <a:p>
            <a:pPr lvl="1"/>
            <a:r>
              <a:rPr lang="fi-FI" dirty="0"/>
              <a:t>X1: [4 to 8] dB</a:t>
            </a:r>
          </a:p>
          <a:p>
            <a:pPr lvl="1"/>
            <a:r>
              <a:rPr lang="fi-FI" dirty="0"/>
              <a:t>X3: [3 to 15] dB</a:t>
            </a:r>
          </a:p>
          <a:p>
            <a:pPr lvl="1"/>
            <a:r>
              <a:rPr lang="fi-FI" dirty="0"/>
              <a:t>Additional Constraints:</a:t>
            </a:r>
          </a:p>
          <a:p>
            <a:pPr lvl="2"/>
            <a:r>
              <a:rPr lang="fi-FI" dirty="0"/>
              <a:t>X2 = X1 + X3</a:t>
            </a:r>
          </a:p>
          <a:p>
            <a:pPr lvl="2"/>
            <a:r>
              <a:rPr lang="fi-FI" dirty="0"/>
              <a:t>X2 = [7 to 20] dB</a:t>
            </a:r>
          </a:p>
          <a:p>
            <a:pPr lvl="1"/>
            <a:r>
              <a:rPr lang="fi-FI" dirty="0"/>
              <a:t>Y: [&lt; -15] dB </a:t>
            </a:r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953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218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Office Theme</vt:lpstr>
      <vt:lpstr>WF on EVM Equalizer Flatness for p/2 BPSK Waveforms With Spectrum Shaping</vt:lpstr>
      <vt:lpstr>Background</vt:lpstr>
      <vt:lpstr>WF Proposal 1 of 2</vt:lpstr>
      <vt:lpstr>WF Proposal 2 of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IBE Spec in FR2</dc:title>
  <dc:creator>Sumant Iyer</dc:creator>
  <cp:lastModifiedBy>Sumant Iyer</cp:lastModifiedBy>
  <cp:revision>39</cp:revision>
  <dcterms:created xsi:type="dcterms:W3CDTF">2017-10-10T21:43:52Z</dcterms:created>
  <dcterms:modified xsi:type="dcterms:W3CDTF">2017-10-12T21:31:59Z</dcterms:modified>
</cp:coreProperties>
</file>